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  <p:sldMasterId id="2147483714" r:id="rId5"/>
    <p:sldMasterId id="2147483678" r:id="rId6"/>
  </p:sldMasterIdLst>
  <p:sldIdLst>
    <p:sldId id="309" r:id="rId7"/>
    <p:sldId id="332" r:id="rId8"/>
    <p:sldId id="335" r:id="rId9"/>
    <p:sldId id="291" r:id="rId10"/>
    <p:sldId id="329" r:id="rId11"/>
    <p:sldId id="334" r:id="rId12"/>
    <p:sldId id="333" r:id="rId13"/>
    <p:sldId id="336" r:id="rId14"/>
    <p:sldId id="284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44F712-FF5C-4DA4-AF55-37EC25C1C72C}" v="1" dt="2020-09-09T16:59:35.840"/>
    <p1510:client id="{EDB660BE-1D9D-4BF4-AB83-37BEACAA773F}" v="16" dt="2020-09-09T16:38:46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5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F1E01C4-10BB-420E-A685-5F77D47EB7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543197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98A141C-A5B7-43BA-82D8-B6432C4EC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79005" y="5706654"/>
            <a:ext cx="10717882" cy="609398"/>
          </a:xfrm>
          <a:ln w="57150"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4400" b="1" cap="all" spc="300" baseline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0A7B19-1130-49FE-B9F7-2F7E562D9C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9004" y="6381354"/>
            <a:ext cx="10717882" cy="387350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spc="35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625FA40-E047-46E6-A19E-D9B46FDFE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6" y="5663110"/>
            <a:ext cx="845450" cy="89242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DDE6F8A-3133-4145-A260-365C0E63E445}"/>
              </a:ext>
            </a:extLst>
          </p:cNvPr>
          <p:cNvCxnSpPr/>
          <p:nvPr userDrawn="1"/>
        </p:nvCxnSpPr>
        <p:spPr>
          <a:xfrm>
            <a:off x="1210078" y="5663110"/>
            <a:ext cx="0" cy="1105594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56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032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07B0F-EEFE-401B-839D-86AC5FFB7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83D2E-7878-4C74-A6B8-2337DE68F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20B96-16C4-4224-8818-C52B21F3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7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2050-E2AD-49B4-93D5-E46C57000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6843A-8BBB-49C5-9B6C-23D8A17AC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3731-1BA3-4854-BBA4-AFB109A92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F5CC6-3983-44F9-B916-DC73F21A292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74AE6-9443-45D8-99CB-F08B4A15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DF476-834F-4F86-834B-C04FED61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46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6DC11-FA2E-4085-B4F1-671C1123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F834E-29E5-454B-92F6-F359DAA9B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93AF4-B3B4-4F28-B469-5A29E4BB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F5CC6-3983-44F9-B916-DC73F21A292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E0219-F4C5-406F-A02E-3D972ECC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C382-65E6-48DB-9F9D-269B168B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2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6DC11-FA2E-4085-B4F1-671C1123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980" y="250824"/>
            <a:ext cx="6437313" cy="1269819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C382-65E6-48DB-9F9D-269B168B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CEFFA3-9C46-4B1E-9ED0-8286FB33F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9700" y="1698625"/>
            <a:ext cx="6437313" cy="4150084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DD288E-7DC9-408F-A312-72FEA9AABA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4163" y="250825"/>
            <a:ext cx="4779962" cy="588327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67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E4FF-BA18-4E15-96EA-3FEACFF3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4A920-3505-4CCD-901A-33D8FAD3F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2BB0-D3D0-4CD5-8277-089A302C3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4B6DB-113F-4DEC-8F31-C91F235B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2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A832-23EE-451D-8B8E-E42DA1DF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E4BBA-CFE8-4907-8F5B-C2BF3670B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C7E04-CF68-40B8-B3CA-CCEA71AA4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351C3-7CB1-4114-9B08-DB91E3A90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EFD6B-F739-4A5C-9FA5-216484DAF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EF6E7-8757-458C-ABDC-5CFC65B9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6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C382-65E6-48DB-9F9D-269B168B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59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07B0F-EEFE-401B-839D-86AC5FFB7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83D2E-7878-4C74-A6B8-2337DE68F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20B96-16C4-4224-8818-C52B21F3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5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2050-E2AD-49B4-93D5-E46C57000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6843A-8BBB-49C5-9B6C-23D8A17AC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3731-1BA3-4854-BBA4-AFB109A92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F5CC6-3983-44F9-B916-DC73F21A292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74AE6-9443-45D8-99CB-F08B4A15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DF476-834F-4F86-834B-C04FED61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27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ircle Graphic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8B462D-F6A9-4B22-B60A-8945E64AD4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43B5B-76EC-4D8C-9E05-29BE2DAC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7264" y="5940606"/>
            <a:ext cx="446314" cy="365125"/>
          </a:xfrm>
          <a:prstGeom prst="rect">
            <a:avLst/>
          </a:prstGeom>
        </p:spPr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B8C6B4-C1AF-4477-8371-DE399D77F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4853" y="-157982"/>
            <a:ext cx="3821317" cy="7118240"/>
          </a:xfrm>
          <a:custGeom>
            <a:avLst/>
            <a:gdLst>
              <a:gd name="connsiteX0" fmla="*/ 0 w 7307920"/>
              <a:gd name="connsiteY0" fmla="*/ 3532244 h 7064487"/>
              <a:gd name="connsiteX1" fmla="*/ 3653960 w 7307920"/>
              <a:gd name="connsiteY1" fmla="*/ 0 h 7064487"/>
              <a:gd name="connsiteX2" fmla="*/ 7307920 w 7307920"/>
              <a:gd name="connsiteY2" fmla="*/ 3532244 h 7064487"/>
              <a:gd name="connsiteX3" fmla="*/ 3653960 w 7307920"/>
              <a:gd name="connsiteY3" fmla="*/ 7064488 h 7064487"/>
              <a:gd name="connsiteX4" fmla="*/ 0 w 7307920"/>
              <a:gd name="connsiteY4" fmla="*/ 3532244 h 7064487"/>
              <a:gd name="connsiteX0" fmla="*/ 0 w 7307920"/>
              <a:gd name="connsiteY0" fmla="*/ 3532244 h 7064488"/>
              <a:gd name="connsiteX1" fmla="*/ 3653960 w 7307920"/>
              <a:gd name="connsiteY1" fmla="*/ 0 h 7064488"/>
              <a:gd name="connsiteX2" fmla="*/ 7307920 w 7307920"/>
              <a:gd name="connsiteY2" fmla="*/ 3532244 h 7064488"/>
              <a:gd name="connsiteX3" fmla="*/ 3653960 w 7307920"/>
              <a:gd name="connsiteY3" fmla="*/ 7064488 h 7064488"/>
              <a:gd name="connsiteX4" fmla="*/ 0 w 7307920"/>
              <a:gd name="connsiteY4" fmla="*/ 3532244 h 7064488"/>
              <a:gd name="connsiteX0" fmla="*/ 7307920 w 7307920"/>
              <a:gd name="connsiteY0" fmla="*/ 3444580 h 6976824"/>
              <a:gd name="connsiteX1" fmla="*/ 3653960 w 7307920"/>
              <a:gd name="connsiteY1" fmla="*/ 6976824 h 6976824"/>
              <a:gd name="connsiteX2" fmla="*/ 0 w 7307920"/>
              <a:gd name="connsiteY2" fmla="*/ 3444580 h 6976824"/>
              <a:gd name="connsiteX3" fmla="*/ 3745400 w 7307920"/>
              <a:gd name="connsiteY3" fmla="*/ 3776 h 6976824"/>
              <a:gd name="connsiteX0" fmla="*/ 3653960 w 3745400"/>
              <a:gd name="connsiteY0" fmla="*/ 6976824 h 6976824"/>
              <a:gd name="connsiteX1" fmla="*/ 0 w 3745400"/>
              <a:gd name="connsiteY1" fmla="*/ 3444580 h 6976824"/>
              <a:gd name="connsiteX2" fmla="*/ 3745400 w 3745400"/>
              <a:gd name="connsiteY2" fmla="*/ 3776 h 697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5400" h="6976824">
                <a:moveTo>
                  <a:pt x="3653960" y="6976824"/>
                </a:moveTo>
                <a:cubicBezTo>
                  <a:pt x="1635934" y="6976824"/>
                  <a:pt x="0" y="5395384"/>
                  <a:pt x="0" y="3444580"/>
                </a:cubicBezTo>
                <a:cubicBezTo>
                  <a:pt x="0" y="1493776"/>
                  <a:pt x="1635934" y="-87664"/>
                  <a:pt x="3745400" y="3776"/>
                </a:cubicBezTo>
              </a:path>
            </a:pathLst>
          </a:custGeom>
          <a:solidFill>
            <a:schemeClr val="bg2"/>
          </a:solidFill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9F2DBE-61FB-461D-8EA8-A2394BC07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009" y="424547"/>
            <a:ext cx="7511391" cy="1153885"/>
          </a:xfrm>
        </p:spPr>
        <p:txBody>
          <a:bodyPr anchor="b">
            <a:noAutofit/>
          </a:bodyPr>
          <a:lstStyle>
            <a:lvl1pPr marL="0" indent="0">
              <a:buNone/>
              <a:defRPr sz="4000" b="1" cap="all" spc="6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0CF151-4662-4E13-BB80-122401BCDA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350" y="1730375"/>
            <a:ext cx="751205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08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6DC11-FA2E-4085-B4F1-671C1123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F834E-29E5-454B-92F6-F359DAA9B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C382-65E6-48DB-9F9D-269B168B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05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6DC11-FA2E-4085-B4F1-671C1123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980" y="250824"/>
            <a:ext cx="6437313" cy="1269819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C382-65E6-48DB-9F9D-269B168B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CEFFA3-9C46-4B1E-9ED0-8286FB33F4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9700" y="1698625"/>
            <a:ext cx="6437313" cy="4150084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DD288E-7DC9-408F-A312-72FEA9AABA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4163" y="250825"/>
            <a:ext cx="4779962" cy="588327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46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E4FF-BA18-4E15-96EA-3FEACFF3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4A920-3505-4CCD-901A-33D8FAD3F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2BB0-D3D0-4CD5-8277-089A302C3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C15FE-FF1C-4619-AFEB-3102591E6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F5CC6-3983-44F9-B916-DC73F21A292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5C84-1D34-4ED4-BBFC-B27EDED43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4B6DB-113F-4DEC-8F31-C91F235B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47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A832-23EE-451D-8B8E-E42DA1DF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E4BBA-CFE8-4907-8F5B-C2BF3670B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C7E04-CF68-40B8-B3CA-CCEA71AA4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351C3-7CB1-4114-9B08-DB91E3A90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EFD6B-F739-4A5C-9FA5-216484DAF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5FBB6-CEBB-4FED-83EE-9425690BC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F5CC6-3983-44F9-B916-DC73F21A292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839A25-42E1-444A-BA21-8E29C01E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EF6E7-8757-458C-ABDC-5CFC65B9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79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43B5B-76EC-4D8C-9E05-29BE2DAC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6A18C3-1C3C-4C90-B981-011872506E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4405" y="482600"/>
            <a:ext cx="6259513" cy="590931"/>
          </a:xfrm>
          <a:prstGeom prst="callout1">
            <a:avLst>
              <a:gd name="adj1" fmla="val -1162"/>
              <a:gd name="adj2" fmla="val -2804"/>
              <a:gd name="adj3" fmla="val 102409"/>
              <a:gd name="adj4" fmla="val -2910"/>
            </a:avLst>
          </a:prstGeom>
          <a:ln w="28575">
            <a:solidFill>
              <a:schemeClr val="bg1"/>
            </a:solidFill>
          </a:ln>
        </p:spPr>
        <p:txBody>
          <a:bodyPr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89ACDBE-F7FE-4379-90CE-0893D9E663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4405" y="2153082"/>
            <a:ext cx="7102950" cy="590931"/>
          </a:xfrm>
          <a:prstGeom prst="callout1">
            <a:avLst>
              <a:gd name="adj1" fmla="val -1162"/>
              <a:gd name="adj2" fmla="val -2804"/>
              <a:gd name="adj3" fmla="val 102409"/>
              <a:gd name="adj4" fmla="val -2910"/>
            </a:avLst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FB617CB-B2A0-4E25-A727-1626DDC356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1911" y="3232633"/>
            <a:ext cx="7438823" cy="590931"/>
          </a:xfrm>
          <a:prstGeom prst="callout1">
            <a:avLst>
              <a:gd name="adj1" fmla="val -1162"/>
              <a:gd name="adj2" fmla="val -2804"/>
              <a:gd name="adj3" fmla="val 102409"/>
              <a:gd name="adj4" fmla="val -2910"/>
            </a:avLst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777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60FEC-342B-4C8C-97EF-2DAC4900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2C62E-4BEC-4A49-9785-F0C8BD30A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9A33E-1BF0-4C7D-A399-004ECDCD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F5CC6-3983-44F9-B916-DC73F21A292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487D4-66BB-488D-90CF-CEB583C10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D8B21-85F3-4A5A-8069-E4B9AE5D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5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832D7-86ED-4A04-B002-0EF37A218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A7743-195D-4471-B395-79EED2345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EE907-53D6-47E7-BAEB-ADB46178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DF5CC6-3983-44F9-B916-DC73F21A2920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34EDE-C2B1-49E5-8267-FB00827F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32F92-3725-4F39-A48B-83B6DF45E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7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ircle Graphic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8B462D-F6A9-4B22-B60A-8945E64AD4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43B5B-76EC-4D8C-9E05-29BE2DAC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7264" y="5940606"/>
            <a:ext cx="446314" cy="365125"/>
          </a:xfrm>
          <a:prstGeom prst="rect">
            <a:avLst/>
          </a:prstGeom>
        </p:spPr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B8C6B4-C1AF-4477-8371-DE399D77F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4853" y="-157982"/>
            <a:ext cx="3821317" cy="7118240"/>
          </a:xfrm>
          <a:custGeom>
            <a:avLst/>
            <a:gdLst>
              <a:gd name="connsiteX0" fmla="*/ 0 w 7307920"/>
              <a:gd name="connsiteY0" fmla="*/ 3532244 h 7064487"/>
              <a:gd name="connsiteX1" fmla="*/ 3653960 w 7307920"/>
              <a:gd name="connsiteY1" fmla="*/ 0 h 7064487"/>
              <a:gd name="connsiteX2" fmla="*/ 7307920 w 7307920"/>
              <a:gd name="connsiteY2" fmla="*/ 3532244 h 7064487"/>
              <a:gd name="connsiteX3" fmla="*/ 3653960 w 7307920"/>
              <a:gd name="connsiteY3" fmla="*/ 7064488 h 7064487"/>
              <a:gd name="connsiteX4" fmla="*/ 0 w 7307920"/>
              <a:gd name="connsiteY4" fmla="*/ 3532244 h 7064487"/>
              <a:gd name="connsiteX0" fmla="*/ 0 w 7307920"/>
              <a:gd name="connsiteY0" fmla="*/ 3532244 h 7064488"/>
              <a:gd name="connsiteX1" fmla="*/ 3653960 w 7307920"/>
              <a:gd name="connsiteY1" fmla="*/ 0 h 7064488"/>
              <a:gd name="connsiteX2" fmla="*/ 7307920 w 7307920"/>
              <a:gd name="connsiteY2" fmla="*/ 3532244 h 7064488"/>
              <a:gd name="connsiteX3" fmla="*/ 3653960 w 7307920"/>
              <a:gd name="connsiteY3" fmla="*/ 7064488 h 7064488"/>
              <a:gd name="connsiteX4" fmla="*/ 0 w 7307920"/>
              <a:gd name="connsiteY4" fmla="*/ 3532244 h 7064488"/>
              <a:gd name="connsiteX0" fmla="*/ 7307920 w 7307920"/>
              <a:gd name="connsiteY0" fmla="*/ 3444580 h 6976824"/>
              <a:gd name="connsiteX1" fmla="*/ 3653960 w 7307920"/>
              <a:gd name="connsiteY1" fmla="*/ 6976824 h 6976824"/>
              <a:gd name="connsiteX2" fmla="*/ 0 w 7307920"/>
              <a:gd name="connsiteY2" fmla="*/ 3444580 h 6976824"/>
              <a:gd name="connsiteX3" fmla="*/ 3745400 w 7307920"/>
              <a:gd name="connsiteY3" fmla="*/ 3776 h 6976824"/>
              <a:gd name="connsiteX0" fmla="*/ 3653960 w 3745400"/>
              <a:gd name="connsiteY0" fmla="*/ 6976824 h 6976824"/>
              <a:gd name="connsiteX1" fmla="*/ 0 w 3745400"/>
              <a:gd name="connsiteY1" fmla="*/ 3444580 h 6976824"/>
              <a:gd name="connsiteX2" fmla="*/ 3745400 w 3745400"/>
              <a:gd name="connsiteY2" fmla="*/ 3776 h 697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5400" h="6976824">
                <a:moveTo>
                  <a:pt x="3653960" y="6976824"/>
                </a:moveTo>
                <a:cubicBezTo>
                  <a:pt x="1635934" y="6976824"/>
                  <a:pt x="0" y="5395384"/>
                  <a:pt x="0" y="3444580"/>
                </a:cubicBezTo>
                <a:cubicBezTo>
                  <a:pt x="0" y="1493776"/>
                  <a:pt x="1635934" y="-87664"/>
                  <a:pt x="3745400" y="3776"/>
                </a:cubicBezTo>
              </a:path>
            </a:pathLst>
          </a:cu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9F2DBE-61FB-461D-8EA8-A2394BC07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350" y="424547"/>
            <a:ext cx="7511391" cy="1153885"/>
          </a:xfrm>
        </p:spPr>
        <p:txBody>
          <a:bodyPr anchor="b">
            <a:noAutofit/>
          </a:bodyPr>
          <a:lstStyle>
            <a:lvl1pPr marL="0" indent="0">
              <a:buNone/>
              <a:defRPr sz="4000" b="1" cap="all" spc="6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0CF151-4662-4E13-BB80-122401BCDA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350" y="1730375"/>
            <a:ext cx="7512050" cy="426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28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ircle Graph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8B462D-F6A9-4B22-B60A-8945E64AD45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43B5B-76EC-4D8C-9E05-29BE2DAC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7264" y="5940606"/>
            <a:ext cx="446314" cy="365125"/>
          </a:xfrm>
          <a:prstGeom prst="rect">
            <a:avLst/>
          </a:prstGeom>
        </p:spPr>
        <p:txBody>
          <a:bodyPr/>
          <a:lstStyle/>
          <a:p>
            <a:fld id="{430B9508-3C0F-452E-80B1-4D30FDB04C7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B8C6B4-C1AF-4477-8371-DE399D77F3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4853" y="-157982"/>
            <a:ext cx="3821317" cy="7118240"/>
          </a:xfrm>
          <a:custGeom>
            <a:avLst/>
            <a:gdLst>
              <a:gd name="connsiteX0" fmla="*/ 0 w 7307920"/>
              <a:gd name="connsiteY0" fmla="*/ 3532244 h 7064487"/>
              <a:gd name="connsiteX1" fmla="*/ 3653960 w 7307920"/>
              <a:gd name="connsiteY1" fmla="*/ 0 h 7064487"/>
              <a:gd name="connsiteX2" fmla="*/ 7307920 w 7307920"/>
              <a:gd name="connsiteY2" fmla="*/ 3532244 h 7064487"/>
              <a:gd name="connsiteX3" fmla="*/ 3653960 w 7307920"/>
              <a:gd name="connsiteY3" fmla="*/ 7064488 h 7064487"/>
              <a:gd name="connsiteX4" fmla="*/ 0 w 7307920"/>
              <a:gd name="connsiteY4" fmla="*/ 3532244 h 7064487"/>
              <a:gd name="connsiteX0" fmla="*/ 0 w 7307920"/>
              <a:gd name="connsiteY0" fmla="*/ 3532244 h 7064488"/>
              <a:gd name="connsiteX1" fmla="*/ 3653960 w 7307920"/>
              <a:gd name="connsiteY1" fmla="*/ 0 h 7064488"/>
              <a:gd name="connsiteX2" fmla="*/ 7307920 w 7307920"/>
              <a:gd name="connsiteY2" fmla="*/ 3532244 h 7064488"/>
              <a:gd name="connsiteX3" fmla="*/ 3653960 w 7307920"/>
              <a:gd name="connsiteY3" fmla="*/ 7064488 h 7064488"/>
              <a:gd name="connsiteX4" fmla="*/ 0 w 7307920"/>
              <a:gd name="connsiteY4" fmla="*/ 3532244 h 7064488"/>
              <a:gd name="connsiteX0" fmla="*/ 7307920 w 7307920"/>
              <a:gd name="connsiteY0" fmla="*/ 3444580 h 6976824"/>
              <a:gd name="connsiteX1" fmla="*/ 3653960 w 7307920"/>
              <a:gd name="connsiteY1" fmla="*/ 6976824 h 6976824"/>
              <a:gd name="connsiteX2" fmla="*/ 0 w 7307920"/>
              <a:gd name="connsiteY2" fmla="*/ 3444580 h 6976824"/>
              <a:gd name="connsiteX3" fmla="*/ 3745400 w 7307920"/>
              <a:gd name="connsiteY3" fmla="*/ 3776 h 6976824"/>
              <a:gd name="connsiteX0" fmla="*/ 3653960 w 3745400"/>
              <a:gd name="connsiteY0" fmla="*/ 6976824 h 6976824"/>
              <a:gd name="connsiteX1" fmla="*/ 0 w 3745400"/>
              <a:gd name="connsiteY1" fmla="*/ 3444580 h 6976824"/>
              <a:gd name="connsiteX2" fmla="*/ 3745400 w 3745400"/>
              <a:gd name="connsiteY2" fmla="*/ 3776 h 697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5400" h="6976824">
                <a:moveTo>
                  <a:pt x="3653960" y="6976824"/>
                </a:moveTo>
                <a:cubicBezTo>
                  <a:pt x="1635934" y="6976824"/>
                  <a:pt x="0" y="5395384"/>
                  <a:pt x="0" y="3444580"/>
                </a:cubicBezTo>
                <a:cubicBezTo>
                  <a:pt x="0" y="1493776"/>
                  <a:pt x="1635934" y="-87664"/>
                  <a:pt x="3745400" y="3776"/>
                </a:cubicBezTo>
              </a:path>
            </a:pathLst>
          </a:custGeom>
          <a:solidFill>
            <a:schemeClr val="bg2">
              <a:lumMod val="75000"/>
            </a:schemeClr>
          </a:solidFill>
          <a:ln w="38100">
            <a:solidFill>
              <a:schemeClr val="accent2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9F2DBE-61FB-461D-8EA8-A2394BC07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350" y="424547"/>
            <a:ext cx="7511391" cy="1153885"/>
          </a:xfrm>
        </p:spPr>
        <p:txBody>
          <a:bodyPr anchor="b">
            <a:noAutofit/>
          </a:bodyPr>
          <a:lstStyle>
            <a:lvl1pPr marL="0" indent="0">
              <a:buNone/>
              <a:defRPr sz="4000" b="1" cap="all" spc="60" baseline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0CF151-4662-4E13-BB80-122401BCDA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350" y="1730375"/>
            <a:ext cx="7512050" cy="4267200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44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2484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04800" y="6371578"/>
            <a:ext cx="11811000" cy="381000"/>
          </a:xfrm>
        </p:spPr>
        <p:txBody>
          <a:bodyPr anchor="ctr">
            <a:noAutofit/>
          </a:bodyPr>
          <a:lstStyle>
            <a:lvl1pPr marL="0" indent="0" algn="r">
              <a:buNone/>
              <a:defRPr sz="3200" b="1" cap="all" spc="6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944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400800" y="6172200"/>
            <a:ext cx="5791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28600" y="292963"/>
            <a:ext cx="5516716" cy="6336437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942166" y="292963"/>
            <a:ext cx="6021234" cy="3440837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954571" y="4648200"/>
            <a:ext cx="3208826" cy="19812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336922" y="4648200"/>
            <a:ext cx="2625044" cy="19812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954866" y="3886200"/>
            <a:ext cx="6007100" cy="609600"/>
          </a:xfrm>
          <a:solidFill>
            <a:schemeClr val="bg2"/>
          </a:solidFill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82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400800" y="6172200"/>
            <a:ext cx="5791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28600" y="284085"/>
            <a:ext cx="3912998" cy="634531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311650" y="284086"/>
            <a:ext cx="5029200" cy="337351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533826" y="4572000"/>
            <a:ext cx="2429574" cy="20574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311650" y="3810000"/>
            <a:ext cx="7651750" cy="609600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911276" y="4572000"/>
            <a:ext cx="2429574" cy="20574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311650" y="4569228"/>
            <a:ext cx="2429574" cy="206017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9533826" y="284085"/>
            <a:ext cx="2429574" cy="337351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20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C0DA2-315F-418C-B947-0B71287611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7264" y="5940606"/>
            <a:ext cx="446314" cy="365125"/>
          </a:xfrm>
          <a:prstGeom prst="rect">
            <a:avLst/>
          </a:prstGeom>
        </p:spPr>
        <p:txBody>
          <a:bodyPr/>
          <a:lstStyle/>
          <a:p>
            <a:fld id="{430B9508-3C0F-452E-80B1-4D30FDB04C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706FD-35A8-4B7D-BC81-321B46BDA3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E9C9DC5-1F5D-46F6-A1A2-6475513DFA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6625" y="2966303"/>
            <a:ext cx="7438823" cy="590931"/>
          </a:xfrm>
          <a:prstGeom prst="callout1">
            <a:avLst>
              <a:gd name="adj1" fmla="val -1162"/>
              <a:gd name="adj2" fmla="val -2804"/>
              <a:gd name="adj3" fmla="val 102409"/>
              <a:gd name="adj4" fmla="val -2910"/>
            </a:avLst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rawing, knot&#10;&#10;Description automatically generated">
            <a:extLst>
              <a:ext uri="{FF2B5EF4-FFF2-40B4-BE49-F238E27FC236}">
                <a16:creationId xmlns:a16="http://schemas.microsoft.com/office/drawing/2014/main" id="{3A2B0064-62D2-4279-978F-F2D5C88C55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4" y="248777"/>
            <a:ext cx="1647830" cy="2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C0DA2-315F-418C-B947-0B71287611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57264" y="5940606"/>
            <a:ext cx="446314" cy="365125"/>
          </a:xfrm>
          <a:prstGeom prst="rect">
            <a:avLst/>
          </a:prstGeom>
        </p:spPr>
        <p:txBody>
          <a:bodyPr/>
          <a:lstStyle/>
          <a:p>
            <a:fld id="{430B9508-3C0F-452E-80B1-4D30FDB04C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706FD-35A8-4B7D-BC81-321B46BDA3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E9C9DC5-1F5D-46F6-A1A2-6475513DFA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96625" y="2966303"/>
            <a:ext cx="7438823" cy="590931"/>
          </a:xfrm>
          <a:prstGeom prst="callout1">
            <a:avLst>
              <a:gd name="adj1" fmla="val -1162"/>
              <a:gd name="adj2" fmla="val -2804"/>
              <a:gd name="adj3" fmla="val 102409"/>
              <a:gd name="adj4" fmla="val -2910"/>
            </a:avLst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rawing, knot&#10;&#10;Description automatically generated">
            <a:extLst>
              <a:ext uri="{FF2B5EF4-FFF2-40B4-BE49-F238E27FC236}">
                <a16:creationId xmlns:a16="http://schemas.microsoft.com/office/drawing/2014/main" id="{3A2B0064-62D2-4279-978F-F2D5C88C55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4" y="248777"/>
            <a:ext cx="1647830" cy="2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1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45BC3C-8F6B-4A7F-96BB-642C8D21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C59F2-87D1-440A-9C30-E66D485D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24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00" r:id="rId2"/>
    <p:sldLayoutId id="2147483734" r:id="rId3"/>
    <p:sldLayoutId id="2147483706" r:id="rId4"/>
    <p:sldLayoutId id="2147483759" r:id="rId5"/>
    <p:sldLayoutId id="2147483754" r:id="rId6"/>
    <p:sldLayoutId id="2147483755" r:id="rId7"/>
    <p:sldLayoutId id="2147483737" r:id="rId8"/>
    <p:sldLayoutId id="2147483756" r:id="rId9"/>
    <p:sldLayoutId id="21474837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bg2">
              <a:lumMod val="1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B7E0E9-8C78-4318-ACCA-2CE74FBD2ABA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6F3D9-DECB-4159-8264-A4ACE68F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273B2-1915-431F-9B2C-631C50BAB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2041"/>
            <a:ext cx="10515600" cy="4418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69D55-D231-41FB-886D-1D85BEB76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7264" y="5940606"/>
            <a:ext cx="446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430B9508-3C0F-452E-80B1-4D30FDB04C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8D6F80-C5D9-495F-A7C5-10163D3E69F1}"/>
              </a:ext>
            </a:extLst>
          </p:cNvPr>
          <p:cNvSpPr txBox="1"/>
          <p:nvPr userDrawn="1"/>
        </p:nvSpPr>
        <p:spPr>
          <a:xfrm>
            <a:off x="8460420" y="6468676"/>
            <a:ext cx="3645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cap="all" spc="30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Creating A City for everyone</a:t>
            </a:r>
          </a:p>
        </p:txBody>
      </p:sp>
      <p:pic>
        <p:nvPicPr>
          <p:cNvPr id="9" name="Picture 8" descr="A picture containing drawing, knot&#10;&#10;Description automatically generated">
            <a:extLst>
              <a:ext uri="{FF2B5EF4-FFF2-40B4-BE49-F238E27FC236}">
                <a16:creationId xmlns:a16="http://schemas.microsoft.com/office/drawing/2014/main" id="{2D79B791-FC39-4A86-80D3-F2EB9A58BA6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1" y="6492875"/>
            <a:ext cx="1647830" cy="25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5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9" r:id="rId2"/>
    <p:sldLayoutId id="2147483716" r:id="rId3"/>
    <p:sldLayoutId id="2147483717" r:id="rId4"/>
    <p:sldLayoutId id="2147483757" r:id="rId5"/>
    <p:sldLayoutId id="2147483758" r:id="rId6"/>
    <p:sldLayoutId id="214748371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B7E0E9-8C78-4318-ACCA-2CE74FBD2ABA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6F3D9-DECB-4159-8264-A4ACE68F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273B2-1915-431F-9B2C-631C50BAB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2041"/>
            <a:ext cx="10515600" cy="4418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69D55-D231-41FB-886D-1D85BEB76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7264" y="5940606"/>
            <a:ext cx="446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430B9508-3C0F-452E-80B1-4D30FDB04C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drawing, knot&#10;&#10;Description automatically generated">
            <a:extLst>
              <a:ext uri="{FF2B5EF4-FFF2-40B4-BE49-F238E27FC236}">
                <a16:creationId xmlns:a16="http://schemas.microsoft.com/office/drawing/2014/main" id="{2D79B791-FC39-4A86-80D3-F2EB9A58BA6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1" y="6492875"/>
            <a:ext cx="1647830" cy="251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EEBDFE-4CAC-44D5-AE43-3F6197C3ADD2}"/>
              </a:ext>
            </a:extLst>
          </p:cNvPr>
          <p:cNvSpPr txBox="1"/>
          <p:nvPr userDrawn="1"/>
        </p:nvSpPr>
        <p:spPr>
          <a:xfrm>
            <a:off x="8460420" y="6468676"/>
            <a:ext cx="3645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cap="all" spc="30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Creating A City for everyone</a:t>
            </a:r>
          </a:p>
        </p:txBody>
      </p:sp>
    </p:spTree>
    <p:extLst>
      <p:ext uri="{BB962C8B-B14F-4D97-AF65-F5344CB8AC3E}">
        <p14:creationId xmlns:p14="http://schemas.microsoft.com/office/powerpoint/2010/main" val="380258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704" r:id="rId3"/>
    <p:sldLayoutId id="2147483753" r:id="rId4"/>
    <p:sldLayoutId id="2147483682" r:id="rId5"/>
    <p:sldLayoutId id="2147483683" r:id="rId6"/>
    <p:sldLayoutId id="2147483690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5.svg"/><Relationship Id="rId21" Type="http://schemas.openxmlformats.org/officeDocument/2006/relationships/image" Target="../media/image189.svg"/><Relationship Id="rId42" Type="http://schemas.openxmlformats.org/officeDocument/2006/relationships/image" Target="../media/image210.png"/><Relationship Id="rId63" Type="http://schemas.openxmlformats.org/officeDocument/2006/relationships/image" Target="../media/image231.svg"/><Relationship Id="rId84" Type="http://schemas.openxmlformats.org/officeDocument/2006/relationships/image" Target="../media/image252.png"/><Relationship Id="rId138" Type="http://schemas.openxmlformats.org/officeDocument/2006/relationships/image" Target="../media/image306.png"/><Relationship Id="rId159" Type="http://schemas.openxmlformats.org/officeDocument/2006/relationships/image" Target="../media/image327.svg"/><Relationship Id="rId107" Type="http://schemas.openxmlformats.org/officeDocument/2006/relationships/image" Target="../media/image275.svg"/><Relationship Id="rId11" Type="http://schemas.openxmlformats.org/officeDocument/2006/relationships/image" Target="../media/image179.svg"/><Relationship Id="rId32" Type="http://schemas.openxmlformats.org/officeDocument/2006/relationships/image" Target="../media/image200.png"/><Relationship Id="rId53" Type="http://schemas.openxmlformats.org/officeDocument/2006/relationships/image" Target="../media/image221.svg"/><Relationship Id="rId74" Type="http://schemas.openxmlformats.org/officeDocument/2006/relationships/image" Target="../media/image242.png"/><Relationship Id="rId128" Type="http://schemas.openxmlformats.org/officeDocument/2006/relationships/image" Target="../media/image296.png"/><Relationship Id="rId149" Type="http://schemas.openxmlformats.org/officeDocument/2006/relationships/image" Target="../media/image317.svg"/><Relationship Id="rId5" Type="http://schemas.openxmlformats.org/officeDocument/2006/relationships/image" Target="../media/image173.svg"/><Relationship Id="rId95" Type="http://schemas.openxmlformats.org/officeDocument/2006/relationships/image" Target="../media/image263.svg"/><Relationship Id="rId160" Type="http://schemas.openxmlformats.org/officeDocument/2006/relationships/image" Target="../media/image328.png"/><Relationship Id="rId22" Type="http://schemas.openxmlformats.org/officeDocument/2006/relationships/image" Target="../media/image190.png"/><Relationship Id="rId43" Type="http://schemas.openxmlformats.org/officeDocument/2006/relationships/image" Target="../media/image211.svg"/><Relationship Id="rId64" Type="http://schemas.openxmlformats.org/officeDocument/2006/relationships/image" Target="../media/image232.png"/><Relationship Id="rId118" Type="http://schemas.openxmlformats.org/officeDocument/2006/relationships/image" Target="../media/image286.png"/><Relationship Id="rId139" Type="http://schemas.openxmlformats.org/officeDocument/2006/relationships/image" Target="../media/image307.svg"/><Relationship Id="rId85" Type="http://schemas.openxmlformats.org/officeDocument/2006/relationships/image" Target="../media/image253.svg"/><Relationship Id="rId150" Type="http://schemas.openxmlformats.org/officeDocument/2006/relationships/image" Target="../media/image318.png"/><Relationship Id="rId12" Type="http://schemas.openxmlformats.org/officeDocument/2006/relationships/image" Target="../media/image180.png"/><Relationship Id="rId17" Type="http://schemas.openxmlformats.org/officeDocument/2006/relationships/image" Target="../media/image185.svg"/><Relationship Id="rId33" Type="http://schemas.openxmlformats.org/officeDocument/2006/relationships/image" Target="../media/image201.svg"/><Relationship Id="rId38" Type="http://schemas.openxmlformats.org/officeDocument/2006/relationships/image" Target="../media/image206.png"/><Relationship Id="rId59" Type="http://schemas.openxmlformats.org/officeDocument/2006/relationships/image" Target="../media/image227.svg"/><Relationship Id="rId103" Type="http://schemas.openxmlformats.org/officeDocument/2006/relationships/image" Target="../media/image271.svg"/><Relationship Id="rId108" Type="http://schemas.openxmlformats.org/officeDocument/2006/relationships/image" Target="../media/image276.png"/><Relationship Id="rId124" Type="http://schemas.openxmlformats.org/officeDocument/2006/relationships/image" Target="../media/image292.png"/><Relationship Id="rId129" Type="http://schemas.openxmlformats.org/officeDocument/2006/relationships/image" Target="../media/image297.svg"/><Relationship Id="rId54" Type="http://schemas.openxmlformats.org/officeDocument/2006/relationships/image" Target="../media/image222.png"/><Relationship Id="rId70" Type="http://schemas.openxmlformats.org/officeDocument/2006/relationships/image" Target="../media/image238.png"/><Relationship Id="rId75" Type="http://schemas.openxmlformats.org/officeDocument/2006/relationships/image" Target="../media/image243.svg"/><Relationship Id="rId91" Type="http://schemas.openxmlformats.org/officeDocument/2006/relationships/image" Target="../media/image259.svg"/><Relationship Id="rId96" Type="http://schemas.openxmlformats.org/officeDocument/2006/relationships/image" Target="../media/image264.png"/><Relationship Id="rId140" Type="http://schemas.openxmlformats.org/officeDocument/2006/relationships/image" Target="../media/image308.png"/><Relationship Id="rId145" Type="http://schemas.openxmlformats.org/officeDocument/2006/relationships/image" Target="../media/image313.svg"/><Relationship Id="rId161" Type="http://schemas.openxmlformats.org/officeDocument/2006/relationships/image" Target="../media/image329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4.png"/><Relationship Id="rId23" Type="http://schemas.openxmlformats.org/officeDocument/2006/relationships/image" Target="../media/image191.svg"/><Relationship Id="rId28" Type="http://schemas.openxmlformats.org/officeDocument/2006/relationships/image" Target="../media/image196.png"/><Relationship Id="rId49" Type="http://schemas.openxmlformats.org/officeDocument/2006/relationships/image" Target="../media/image217.svg"/><Relationship Id="rId114" Type="http://schemas.openxmlformats.org/officeDocument/2006/relationships/image" Target="../media/image282.png"/><Relationship Id="rId119" Type="http://schemas.openxmlformats.org/officeDocument/2006/relationships/image" Target="../media/image287.svg"/><Relationship Id="rId44" Type="http://schemas.openxmlformats.org/officeDocument/2006/relationships/image" Target="../media/image212.png"/><Relationship Id="rId60" Type="http://schemas.openxmlformats.org/officeDocument/2006/relationships/image" Target="../media/image228.png"/><Relationship Id="rId65" Type="http://schemas.openxmlformats.org/officeDocument/2006/relationships/image" Target="../media/image233.svg"/><Relationship Id="rId81" Type="http://schemas.openxmlformats.org/officeDocument/2006/relationships/image" Target="../media/image249.svg"/><Relationship Id="rId86" Type="http://schemas.openxmlformats.org/officeDocument/2006/relationships/image" Target="../media/image254.png"/><Relationship Id="rId130" Type="http://schemas.openxmlformats.org/officeDocument/2006/relationships/image" Target="../media/image298.png"/><Relationship Id="rId135" Type="http://schemas.openxmlformats.org/officeDocument/2006/relationships/image" Target="../media/image303.svg"/><Relationship Id="rId151" Type="http://schemas.openxmlformats.org/officeDocument/2006/relationships/image" Target="../media/image319.svg"/><Relationship Id="rId156" Type="http://schemas.openxmlformats.org/officeDocument/2006/relationships/image" Target="../media/image324.png"/><Relationship Id="rId13" Type="http://schemas.openxmlformats.org/officeDocument/2006/relationships/image" Target="../media/image181.svg"/><Relationship Id="rId18" Type="http://schemas.openxmlformats.org/officeDocument/2006/relationships/image" Target="../media/image186.png"/><Relationship Id="rId39" Type="http://schemas.openxmlformats.org/officeDocument/2006/relationships/image" Target="../media/image207.svg"/><Relationship Id="rId109" Type="http://schemas.openxmlformats.org/officeDocument/2006/relationships/image" Target="../media/image277.svg"/><Relationship Id="rId34" Type="http://schemas.openxmlformats.org/officeDocument/2006/relationships/image" Target="../media/image202.png"/><Relationship Id="rId50" Type="http://schemas.openxmlformats.org/officeDocument/2006/relationships/image" Target="../media/image218.png"/><Relationship Id="rId55" Type="http://schemas.openxmlformats.org/officeDocument/2006/relationships/image" Target="../media/image223.svg"/><Relationship Id="rId76" Type="http://schemas.openxmlformats.org/officeDocument/2006/relationships/image" Target="../media/image244.png"/><Relationship Id="rId97" Type="http://schemas.openxmlformats.org/officeDocument/2006/relationships/image" Target="../media/image265.svg"/><Relationship Id="rId104" Type="http://schemas.openxmlformats.org/officeDocument/2006/relationships/image" Target="../media/image272.png"/><Relationship Id="rId120" Type="http://schemas.openxmlformats.org/officeDocument/2006/relationships/image" Target="../media/image288.png"/><Relationship Id="rId125" Type="http://schemas.openxmlformats.org/officeDocument/2006/relationships/image" Target="../media/image293.svg"/><Relationship Id="rId141" Type="http://schemas.openxmlformats.org/officeDocument/2006/relationships/image" Target="../media/image309.svg"/><Relationship Id="rId146" Type="http://schemas.openxmlformats.org/officeDocument/2006/relationships/image" Target="../media/image314.png"/><Relationship Id="rId7" Type="http://schemas.openxmlformats.org/officeDocument/2006/relationships/image" Target="../media/image175.svg"/><Relationship Id="rId71" Type="http://schemas.openxmlformats.org/officeDocument/2006/relationships/image" Target="../media/image239.svg"/><Relationship Id="rId92" Type="http://schemas.openxmlformats.org/officeDocument/2006/relationships/image" Target="../media/image260.png"/><Relationship Id="rId2" Type="http://schemas.openxmlformats.org/officeDocument/2006/relationships/image" Target="../media/image170.png"/><Relationship Id="rId29" Type="http://schemas.openxmlformats.org/officeDocument/2006/relationships/image" Target="../media/image197.svg"/><Relationship Id="rId24" Type="http://schemas.openxmlformats.org/officeDocument/2006/relationships/image" Target="../media/image192.png"/><Relationship Id="rId40" Type="http://schemas.openxmlformats.org/officeDocument/2006/relationships/image" Target="../media/image208.png"/><Relationship Id="rId45" Type="http://schemas.openxmlformats.org/officeDocument/2006/relationships/image" Target="../media/image213.svg"/><Relationship Id="rId66" Type="http://schemas.openxmlformats.org/officeDocument/2006/relationships/image" Target="../media/image234.png"/><Relationship Id="rId87" Type="http://schemas.openxmlformats.org/officeDocument/2006/relationships/image" Target="../media/image255.svg"/><Relationship Id="rId110" Type="http://schemas.openxmlformats.org/officeDocument/2006/relationships/image" Target="../media/image278.png"/><Relationship Id="rId115" Type="http://schemas.openxmlformats.org/officeDocument/2006/relationships/image" Target="../media/image283.svg"/><Relationship Id="rId131" Type="http://schemas.openxmlformats.org/officeDocument/2006/relationships/image" Target="../media/image299.svg"/><Relationship Id="rId136" Type="http://schemas.openxmlformats.org/officeDocument/2006/relationships/image" Target="../media/image304.png"/><Relationship Id="rId157" Type="http://schemas.openxmlformats.org/officeDocument/2006/relationships/image" Target="../media/image325.svg"/><Relationship Id="rId61" Type="http://schemas.openxmlformats.org/officeDocument/2006/relationships/image" Target="../media/image229.svg"/><Relationship Id="rId82" Type="http://schemas.openxmlformats.org/officeDocument/2006/relationships/image" Target="../media/image250.png"/><Relationship Id="rId152" Type="http://schemas.openxmlformats.org/officeDocument/2006/relationships/image" Target="../media/image320.png"/><Relationship Id="rId19" Type="http://schemas.openxmlformats.org/officeDocument/2006/relationships/image" Target="../media/image187.svg"/><Relationship Id="rId14" Type="http://schemas.openxmlformats.org/officeDocument/2006/relationships/image" Target="../media/image182.png"/><Relationship Id="rId30" Type="http://schemas.openxmlformats.org/officeDocument/2006/relationships/image" Target="../media/image198.png"/><Relationship Id="rId35" Type="http://schemas.openxmlformats.org/officeDocument/2006/relationships/image" Target="../media/image203.svg"/><Relationship Id="rId56" Type="http://schemas.openxmlformats.org/officeDocument/2006/relationships/image" Target="../media/image224.png"/><Relationship Id="rId77" Type="http://schemas.openxmlformats.org/officeDocument/2006/relationships/image" Target="../media/image245.svg"/><Relationship Id="rId100" Type="http://schemas.openxmlformats.org/officeDocument/2006/relationships/image" Target="../media/image268.png"/><Relationship Id="rId105" Type="http://schemas.openxmlformats.org/officeDocument/2006/relationships/image" Target="../media/image273.svg"/><Relationship Id="rId126" Type="http://schemas.openxmlformats.org/officeDocument/2006/relationships/image" Target="../media/image294.png"/><Relationship Id="rId147" Type="http://schemas.openxmlformats.org/officeDocument/2006/relationships/image" Target="../media/image315.svg"/><Relationship Id="rId8" Type="http://schemas.openxmlformats.org/officeDocument/2006/relationships/image" Target="../media/image176.png"/><Relationship Id="rId51" Type="http://schemas.openxmlformats.org/officeDocument/2006/relationships/image" Target="../media/image219.svg"/><Relationship Id="rId72" Type="http://schemas.openxmlformats.org/officeDocument/2006/relationships/image" Target="../media/image240.png"/><Relationship Id="rId93" Type="http://schemas.openxmlformats.org/officeDocument/2006/relationships/image" Target="../media/image261.svg"/><Relationship Id="rId98" Type="http://schemas.openxmlformats.org/officeDocument/2006/relationships/image" Target="../media/image266.png"/><Relationship Id="rId121" Type="http://schemas.openxmlformats.org/officeDocument/2006/relationships/image" Target="../media/image289.svg"/><Relationship Id="rId142" Type="http://schemas.openxmlformats.org/officeDocument/2006/relationships/image" Target="../media/image310.png"/><Relationship Id="rId3" Type="http://schemas.openxmlformats.org/officeDocument/2006/relationships/image" Target="../media/image171.svg"/><Relationship Id="rId25" Type="http://schemas.openxmlformats.org/officeDocument/2006/relationships/image" Target="../media/image193.svg"/><Relationship Id="rId46" Type="http://schemas.openxmlformats.org/officeDocument/2006/relationships/image" Target="../media/image214.png"/><Relationship Id="rId67" Type="http://schemas.openxmlformats.org/officeDocument/2006/relationships/image" Target="../media/image235.svg"/><Relationship Id="rId116" Type="http://schemas.openxmlformats.org/officeDocument/2006/relationships/image" Target="../media/image284.png"/><Relationship Id="rId137" Type="http://schemas.openxmlformats.org/officeDocument/2006/relationships/image" Target="../media/image305.svg"/><Relationship Id="rId158" Type="http://schemas.openxmlformats.org/officeDocument/2006/relationships/image" Target="../media/image326.png"/><Relationship Id="rId20" Type="http://schemas.openxmlformats.org/officeDocument/2006/relationships/image" Target="../media/image188.png"/><Relationship Id="rId41" Type="http://schemas.openxmlformats.org/officeDocument/2006/relationships/image" Target="../media/image209.svg"/><Relationship Id="rId62" Type="http://schemas.openxmlformats.org/officeDocument/2006/relationships/image" Target="../media/image230.png"/><Relationship Id="rId83" Type="http://schemas.openxmlformats.org/officeDocument/2006/relationships/image" Target="../media/image251.svg"/><Relationship Id="rId88" Type="http://schemas.openxmlformats.org/officeDocument/2006/relationships/image" Target="../media/image256.png"/><Relationship Id="rId111" Type="http://schemas.openxmlformats.org/officeDocument/2006/relationships/image" Target="../media/image279.svg"/><Relationship Id="rId132" Type="http://schemas.openxmlformats.org/officeDocument/2006/relationships/image" Target="../media/image300.png"/><Relationship Id="rId153" Type="http://schemas.openxmlformats.org/officeDocument/2006/relationships/image" Target="../media/image321.svg"/><Relationship Id="rId15" Type="http://schemas.openxmlformats.org/officeDocument/2006/relationships/image" Target="../media/image183.svg"/><Relationship Id="rId36" Type="http://schemas.openxmlformats.org/officeDocument/2006/relationships/image" Target="../media/image204.png"/><Relationship Id="rId57" Type="http://schemas.openxmlformats.org/officeDocument/2006/relationships/image" Target="../media/image225.svg"/><Relationship Id="rId106" Type="http://schemas.openxmlformats.org/officeDocument/2006/relationships/image" Target="../media/image274.png"/><Relationship Id="rId127" Type="http://schemas.openxmlformats.org/officeDocument/2006/relationships/image" Target="../media/image295.svg"/><Relationship Id="rId10" Type="http://schemas.openxmlformats.org/officeDocument/2006/relationships/image" Target="../media/image178.png"/><Relationship Id="rId31" Type="http://schemas.openxmlformats.org/officeDocument/2006/relationships/image" Target="../media/image199.svg"/><Relationship Id="rId52" Type="http://schemas.openxmlformats.org/officeDocument/2006/relationships/image" Target="../media/image220.png"/><Relationship Id="rId73" Type="http://schemas.openxmlformats.org/officeDocument/2006/relationships/image" Target="../media/image241.svg"/><Relationship Id="rId78" Type="http://schemas.openxmlformats.org/officeDocument/2006/relationships/image" Target="../media/image246.png"/><Relationship Id="rId94" Type="http://schemas.openxmlformats.org/officeDocument/2006/relationships/image" Target="../media/image262.png"/><Relationship Id="rId99" Type="http://schemas.openxmlformats.org/officeDocument/2006/relationships/image" Target="../media/image267.svg"/><Relationship Id="rId101" Type="http://schemas.openxmlformats.org/officeDocument/2006/relationships/image" Target="../media/image269.svg"/><Relationship Id="rId122" Type="http://schemas.openxmlformats.org/officeDocument/2006/relationships/image" Target="../media/image290.png"/><Relationship Id="rId143" Type="http://schemas.openxmlformats.org/officeDocument/2006/relationships/image" Target="../media/image311.svg"/><Relationship Id="rId148" Type="http://schemas.openxmlformats.org/officeDocument/2006/relationships/image" Target="../media/image316.png"/><Relationship Id="rId4" Type="http://schemas.openxmlformats.org/officeDocument/2006/relationships/image" Target="../media/image172.png"/><Relationship Id="rId9" Type="http://schemas.openxmlformats.org/officeDocument/2006/relationships/image" Target="../media/image177.svg"/><Relationship Id="rId26" Type="http://schemas.openxmlformats.org/officeDocument/2006/relationships/image" Target="../media/image194.png"/><Relationship Id="rId47" Type="http://schemas.openxmlformats.org/officeDocument/2006/relationships/image" Target="../media/image215.svg"/><Relationship Id="rId68" Type="http://schemas.openxmlformats.org/officeDocument/2006/relationships/image" Target="../media/image236.png"/><Relationship Id="rId89" Type="http://schemas.openxmlformats.org/officeDocument/2006/relationships/image" Target="../media/image257.svg"/><Relationship Id="rId112" Type="http://schemas.openxmlformats.org/officeDocument/2006/relationships/image" Target="../media/image280.png"/><Relationship Id="rId133" Type="http://schemas.openxmlformats.org/officeDocument/2006/relationships/image" Target="../media/image301.svg"/><Relationship Id="rId154" Type="http://schemas.openxmlformats.org/officeDocument/2006/relationships/image" Target="../media/image322.png"/><Relationship Id="rId16" Type="http://schemas.openxmlformats.org/officeDocument/2006/relationships/image" Target="../media/image184.png"/><Relationship Id="rId37" Type="http://schemas.openxmlformats.org/officeDocument/2006/relationships/image" Target="../media/image205.svg"/><Relationship Id="rId58" Type="http://schemas.openxmlformats.org/officeDocument/2006/relationships/image" Target="../media/image226.png"/><Relationship Id="rId79" Type="http://schemas.openxmlformats.org/officeDocument/2006/relationships/image" Target="../media/image247.svg"/><Relationship Id="rId102" Type="http://schemas.openxmlformats.org/officeDocument/2006/relationships/image" Target="../media/image270.png"/><Relationship Id="rId123" Type="http://schemas.openxmlformats.org/officeDocument/2006/relationships/image" Target="../media/image291.svg"/><Relationship Id="rId144" Type="http://schemas.openxmlformats.org/officeDocument/2006/relationships/image" Target="../media/image312.png"/><Relationship Id="rId90" Type="http://schemas.openxmlformats.org/officeDocument/2006/relationships/image" Target="../media/image258.png"/><Relationship Id="rId27" Type="http://schemas.openxmlformats.org/officeDocument/2006/relationships/image" Target="../media/image195.svg"/><Relationship Id="rId48" Type="http://schemas.openxmlformats.org/officeDocument/2006/relationships/image" Target="../media/image216.png"/><Relationship Id="rId69" Type="http://schemas.openxmlformats.org/officeDocument/2006/relationships/image" Target="../media/image237.svg"/><Relationship Id="rId113" Type="http://schemas.openxmlformats.org/officeDocument/2006/relationships/image" Target="../media/image281.svg"/><Relationship Id="rId134" Type="http://schemas.openxmlformats.org/officeDocument/2006/relationships/image" Target="../media/image302.png"/><Relationship Id="rId80" Type="http://schemas.openxmlformats.org/officeDocument/2006/relationships/image" Target="../media/image248.png"/><Relationship Id="rId155" Type="http://schemas.openxmlformats.org/officeDocument/2006/relationships/image" Target="../media/image32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5.svg"/><Relationship Id="rId21" Type="http://schemas.openxmlformats.org/officeDocument/2006/relationships/image" Target="../media/image29.svg"/><Relationship Id="rId42" Type="http://schemas.openxmlformats.org/officeDocument/2006/relationships/image" Target="../media/image50.png"/><Relationship Id="rId63" Type="http://schemas.openxmlformats.org/officeDocument/2006/relationships/image" Target="../media/image71.svg"/><Relationship Id="rId84" Type="http://schemas.openxmlformats.org/officeDocument/2006/relationships/image" Target="../media/image92.png"/><Relationship Id="rId138" Type="http://schemas.openxmlformats.org/officeDocument/2006/relationships/image" Target="../media/image146.png"/><Relationship Id="rId159" Type="http://schemas.openxmlformats.org/officeDocument/2006/relationships/image" Target="../media/image167.svg"/><Relationship Id="rId107" Type="http://schemas.openxmlformats.org/officeDocument/2006/relationships/image" Target="../media/image115.svg"/><Relationship Id="rId11" Type="http://schemas.openxmlformats.org/officeDocument/2006/relationships/image" Target="../media/image19.svg"/><Relationship Id="rId32" Type="http://schemas.openxmlformats.org/officeDocument/2006/relationships/image" Target="../media/image40.png"/><Relationship Id="rId53" Type="http://schemas.openxmlformats.org/officeDocument/2006/relationships/image" Target="../media/image61.svg"/><Relationship Id="rId74" Type="http://schemas.openxmlformats.org/officeDocument/2006/relationships/image" Target="../media/image82.png"/><Relationship Id="rId128" Type="http://schemas.openxmlformats.org/officeDocument/2006/relationships/image" Target="../media/image136.png"/><Relationship Id="rId149" Type="http://schemas.openxmlformats.org/officeDocument/2006/relationships/image" Target="../media/image157.svg"/><Relationship Id="rId5" Type="http://schemas.openxmlformats.org/officeDocument/2006/relationships/image" Target="../media/image13.svg"/><Relationship Id="rId95" Type="http://schemas.openxmlformats.org/officeDocument/2006/relationships/image" Target="../media/image103.svg"/><Relationship Id="rId160" Type="http://schemas.openxmlformats.org/officeDocument/2006/relationships/image" Target="../media/image168.png"/><Relationship Id="rId22" Type="http://schemas.openxmlformats.org/officeDocument/2006/relationships/image" Target="../media/image30.png"/><Relationship Id="rId43" Type="http://schemas.openxmlformats.org/officeDocument/2006/relationships/image" Target="../media/image51.svg"/><Relationship Id="rId64" Type="http://schemas.openxmlformats.org/officeDocument/2006/relationships/image" Target="../media/image72.png"/><Relationship Id="rId118" Type="http://schemas.openxmlformats.org/officeDocument/2006/relationships/image" Target="../media/image126.png"/><Relationship Id="rId139" Type="http://schemas.openxmlformats.org/officeDocument/2006/relationships/image" Target="../media/image147.svg"/><Relationship Id="rId85" Type="http://schemas.openxmlformats.org/officeDocument/2006/relationships/image" Target="../media/image93.svg"/><Relationship Id="rId150" Type="http://schemas.openxmlformats.org/officeDocument/2006/relationships/image" Target="../media/image158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33" Type="http://schemas.openxmlformats.org/officeDocument/2006/relationships/image" Target="../media/image41.svg"/><Relationship Id="rId38" Type="http://schemas.openxmlformats.org/officeDocument/2006/relationships/image" Target="../media/image46.png"/><Relationship Id="rId59" Type="http://schemas.openxmlformats.org/officeDocument/2006/relationships/image" Target="../media/image67.svg"/><Relationship Id="rId103" Type="http://schemas.openxmlformats.org/officeDocument/2006/relationships/image" Target="../media/image111.svg"/><Relationship Id="rId108" Type="http://schemas.openxmlformats.org/officeDocument/2006/relationships/image" Target="../media/image116.png"/><Relationship Id="rId124" Type="http://schemas.openxmlformats.org/officeDocument/2006/relationships/image" Target="../media/image132.png"/><Relationship Id="rId129" Type="http://schemas.openxmlformats.org/officeDocument/2006/relationships/image" Target="../media/image137.svg"/><Relationship Id="rId54" Type="http://schemas.openxmlformats.org/officeDocument/2006/relationships/image" Target="../media/image62.png"/><Relationship Id="rId70" Type="http://schemas.openxmlformats.org/officeDocument/2006/relationships/image" Target="../media/image78.png"/><Relationship Id="rId75" Type="http://schemas.openxmlformats.org/officeDocument/2006/relationships/image" Target="../media/image83.svg"/><Relationship Id="rId91" Type="http://schemas.openxmlformats.org/officeDocument/2006/relationships/image" Target="../media/image99.svg"/><Relationship Id="rId96" Type="http://schemas.openxmlformats.org/officeDocument/2006/relationships/image" Target="../media/image104.png"/><Relationship Id="rId140" Type="http://schemas.openxmlformats.org/officeDocument/2006/relationships/image" Target="../media/image148.png"/><Relationship Id="rId145" Type="http://schemas.openxmlformats.org/officeDocument/2006/relationships/image" Target="../media/image153.svg"/><Relationship Id="rId161" Type="http://schemas.openxmlformats.org/officeDocument/2006/relationships/image" Target="../media/image169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23" Type="http://schemas.openxmlformats.org/officeDocument/2006/relationships/image" Target="../media/image31.svg"/><Relationship Id="rId28" Type="http://schemas.openxmlformats.org/officeDocument/2006/relationships/image" Target="../media/image36.png"/><Relationship Id="rId49" Type="http://schemas.openxmlformats.org/officeDocument/2006/relationships/image" Target="../media/image57.svg"/><Relationship Id="rId114" Type="http://schemas.openxmlformats.org/officeDocument/2006/relationships/image" Target="../media/image122.png"/><Relationship Id="rId119" Type="http://schemas.openxmlformats.org/officeDocument/2006/relationships/image" Target="../media/image127.svg"/><Relationship Id="rId44" Type="http://schemas.openxmlformats.org/officeDocument/2006/relationships/image" Target="../media/image52.png"/><Relationship Id="rId60" Type="http://schemas.openxmlformats.org/officeDocument/2006/relationships/image" Target="../media/image68.png"/><Relationship Id="rId65" Type="http://schemas.openxmlformats.org/officeDocument/2006/relationships/image" Target="../media/image73.svg"/><Relationship Id="rId81" Type="http://schemas.openxmlformats.org/officeDocument/2006/relationships/image" Target="../media/image89.svg"/><Relationship Id="rId86" Type="http://schemas.openxmlformats.org/officeDocument/2006/relationships/image" Target="../media/image94.png"/><Relationship Id="rId130" Type="http://schemas.openxmlformats.org/officeDocument/2006/relationships/image" Target="../media/image138.png"/><Relationship Id="rId135" Type="http://schemas.openxmlformats.org/officeDocument/2006/relationships/image" Target="../media/image143.svg"/><Relationship Id="rId151" Type="http://schemas.openxmlformats.org/officeDocument/2006/relationships/image" Target="../media/image159.svg"/><Relationship Id="rId156" Type="http://schemas.openxmlformats.org/officeDocument/2006/relationships/image" Target="../media/image164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9" Type="http://schemas.openxmlformats.org/officeDocument/2006/relationships/image" Target="../media/image47.svg"/><Relationship Id="rId109" Type="http://schemas.openxmlformats.org/officeDocument/2006/relationships/image" Target="../media/image117.svg"/><Relationship Id="rId34" Type="http://schemas.openxmlformats.org/officeDocument/2006/relationships/image" Target="../media/image42.png"/><Relationship Id="rId50" Type="http://schemas.openxmlformats.org/officeDocument/2006/relationships/image" Target="../media/image58.png"/><Relationship Id="rId55" Type="http://schemas.openxmlformats.org/officeDocument/2006/relationships/image" Target="../media/image63.svg"/><Relationship Id="rId76" Type="http://schemas.openxmlformats.org/officeDocument/2006/relationships/image" Target="../media/image84.png"/><Relationship Id="rId97" Type="http://schemas.openxmlformats.org/officeDocument/2006/relationships/image" Target="../media/image105.svg"/><Relationship Id="rId104" Type="http://schemas.openxmlformats.org/officeDocument/2006/relationships/image" Target="../media/image112.png"/><Relationship Id="rId120" Type="http://schemas.openxmlformats.org/officeDocument/2006/relationships/image" Target="../media/image128.png"/><Relationship Id="rId125" Type="http://schemas.openxmlformats.org/officeDocument/2006/relationships/image" Target="../media/image133.svg"/><Relationship Id="rId141" Type="http://schemas.openxmlformats.org/officeDocument/2006/relationships/image" Target="../media/image149.svg"/><Relationship Id="rId146" Type="http://schemas.openxmlformats.org/officeDocument/2006/relationships/image" Target="../media/image154.png"/><Relationship Id="rId7" Type="http://schemas.openxmlformats.org/officeDocument/2006/relationships/image" Target="../media/image15.svg"/><Relationship Id="rId71" Type="http://schemas.openxmlformats.org/officeDocument/2006/relationships/image" Target="../media/image79.svg"/><Relationship Id="rId92" Type="http://schemas.openxmlformats.org/officeDocument/2006/relationships/image" Target="../media/image100.png"/><Relationship Id="rId2" Type="http://schemas.openxmlformats.org/officeDocument/2006/relationships/image" Target="../media/image10.png"/><Relationship Id="rId29" Type="http://schemas.openxmlformats.org/officeDocument/2006/relationships/image" Target="../media/image37.svg"/><Relationship Id="rId24" Type="http://schemas.openxmlformats.org/officeDocument/2006/relationships/image" Target="../media/image32.png"/><Relationship Id="rId40" Type="http://schemas.openxmlformats.org/officeDocument/2006/relationships/image" Target="../media/image48.png"/><Relationship Id="rId45" Type="http://schemas.openxmlformats.org/officeDocument/2006/relationships/image" Target="../media/image53.svg"/><Relationship Id="rId66" Type="http://schemas.openxmlformats.org/officeDocument/2006/relationships/image" Target="../media/image74.png"/><Relationship Id="rId87" Type="http://schemas.openxmlformats.org/officeDocument/2006/relationships/image" Target="../media/image95.svg"/><Relationship Id="rId110" Type="http://schemas.openxmlformats.org/officeDocument/2006/relationships/image" Target="../media/image118.png"/><Relationship Id="rId115" Type="http://schemas.openxmlformats.org/officeDocument/2006/relationships/image" Target="../media/image123.svg"/><Relationship Id="rId131" Type="http://schemas.openxmlformats.org/officeDocument/2006/relationships/image" Target="../media/image139.svg"/><Relationship Id="rId136" Type="http://schemas.openxmlformats.org/officeDocument/2006/relationships/image" Target="../media/image144.png"/><Relationship Id="rId157" Type="http://schemas.openxmlformats.org/officeDocument/2006/relationships/image" Target="../media/image165.svg"/><Relationship Id="rId61" Type="http://schemas.openxmlformats.org/officeDocument/2006/relationships/image" Target="../media/image69.svg"/><Relationship Id="rId82" Type="http://schemas.openxmlformats.org/officeDocument/2006/relationships/image" Target="../media/image90.png"/><Relationship Id="rId152" Type="http://schemas.openxmlformats.org/officeDocument/2006/relationships/image" Target="../media/image160.png"/><Relationship Id="rId19" Type="http://schemas.openxmlformats.org/officeDocument/2006/relationships/image" Target="../media/image27.svg"/><Relationship Id="rId14" Type="http://schemas.openxmlformats.org/officeDocument/2006/relationships/image" Target="../media/image22.png"/><Relationship Id="rId30" Type="http://schemas.openxmlformats.org/officeDocument/2006/relationships/image" Target="../media/image38.png"/><Relationship Id="rId35" Type="http://schemas.openxmlformats.org/officeDocument/2006/relationships/image" Target="../media/image43.svg"/><Relationship Id="rId56" Type="http://schemas.openxmlformats.org/officeDocument/2006/relationships/image" Target="../media/image64.png"/><Relationship Id="rId77" Type="http://schemas.openxmlformats.org/officeDocument/2006/relationships/image" Target="../media/image85.svg"/><Relationship Id="rId100" Type="http://schemas.openxmlformats.org/officeDocument/2006/relationships/image" Target="../media/image108.png"/><Relationship Id="rId105" Type="http://schemas.openxmlformats.org/officeDocument/2006/relationships/image" Target="../media/image113.svg"/><Relationship Id="rId126" Type="http://schemas.openxmlformats.org/officeDocument/2006/relationships/image" Target="../media/image134.png"/><Relationship Id="rId147" Type="http://schemas.openxmlformats.org/officeDocument/2006/relationships/image" Target="../media/image155.svg"/><Relationship Id="rId8" Type="http://schemas.openxmlformats.org/officeDocument/2006/relationships/image" Target="../media/image16.png"/><Relationship Id="rId51" Type="http://schemas.openxmlformats.org/officeDocument/2006/relationships/image" Target="../media/image59.svg"/><Relationship Id="rId72" Type="http://schemas.openxmlformats.org/officeDocument/2006/relationships/image" Target="../media/image80.png"/><Relationship Id="rId93" Type="http://schemas.openxmlformats.org/officeDocument/2006/relationships/image" Target="../media/image101.svg"/><Relationship Id="rId98" Type="http://schemas.openxmlformats.org/officeDocument/2006/relationships/image" Target="../media/image106.png"/><Relationship Id="rId121" Type="http://schemas.openxmlformats.org/officeDocument/2006/relationships/image" Target="../media/image129.svg"/><Relationship Id="rId142" Type="http://schemas.openxmlformats.org/officeDocument/2006/relationships/image" Target="../media/image150.png"/><Relationship Id="rId3" Type="http://schemas.openxmlformats.org/officeDocument/2006/relationships/image" Target="../media/image11.svg"/><Relationship Id="rId25" Type="http://schemas.openxmlformats.org/officeDocument/2006/relationships/image" Target="../media/image33.svg"/><Relationship Id="rId46" Type="http://schemas.openxmlformats.org/officeDocument/2006/relationships/image" Target="../media/image54.png"/><Relationship Id="rId67" Type="http://schemas.openxmlformats.org/officeDocument/2006/relationships/image" Target="../media/image75.svg"/><Relationship Id="rId116" Type="http://schemas.openxmlformats.org/officeDocument/2006/relationships/image" Target="../media/image124.png"/><Relationship Id="rId137" Type="http://schemas.openxmlformats.org/officeDocument/2006/relationships/image" Target="../media/image145.svg"/><Relationship Id="rId158" Type="http://schemas.openxmlformats.org/officeDocument/2006/relationships/image" Target="../media/image166.png"/><Relationship Id="rId20" Type="http://schemas.openxmlformats.org/officeDocument/2006/relationships/image" Target="../media/image28.png"/><Relationship Id="rId41" Type="http://schemas.openxmlformats.org/officeDocument/2006/relationships/image" Target="../media/image49.svg"/><Relationship Id="rId62" Type="http://schemas.openxmlformats.org/officeDocument/2006/relationships/image" Target="../media/image70.png"/><Relationship Id="rId83" Type="http://schemas.openxmlformats.org/officeDocument/2006/relationships/image" Target="../media/image91.svg"/><Relationship Id="rId88" Type="http://schemas.openxmlformats.org/officeDocument/2006/relationships/image" Target="../media/image96.png"/><Relationship Id="rId111" Type="http://schemas.openxmlformats.org/officeDocument/2006/relationships/image" Target="../media/image119.svg"/><Relationship Id="rId132" Type="http://schemas.openxmlformats.org/officeDocument/2006/relationships/image" Target="../media/image140.png"/><Relationship Id="rId153" Type="http://schemas.openxmlformats.org/officeDocument/2006/relationships/image" Target="../media/image161.svg"/><Relationship Id="rId15" Type="http://schemas.openxmlformats.org/officeDocument/2006/relationships/image" Target="../media/image23.svg"/><Relationship Id="rId36" Type="http://schemas.openxmlformats.org/officeDocument/2006/relationships/image" Target="../media/image44.png"/><Relationship Id="rId57" Type="http://schemas.openxmlformats.org/officeDocument/2006/relationships/image" Target="../media/image65.svg"/><Relationship Id="rId106" Type="http://schemas.openxmlformats.org/officeDocument/2006/relationships/image" Target="../media/image114.png"/><Relationship Id="rId127" Type="http://schemas.openxmlformats.org/officeDocument/2006/relationships/image" Target="../media/image135.svg"/><Relationship Id="rId10" Type="http://schemas.openxmlformats.org/officeDocument/2006/relationships/image" Target="../media/image18.png"/><Relationship Id="rId31" Type="http://schemas.openxmlformats.org/officeDocument/2006/relationships/image" Target="../media/image39.svg"/><Relationship Id="rId52" Type="http://schemas.openxmlformats.org/officeDocument/2006/relationships/image" Target="../media/image60.png"/><Relationship Id="rId73" Type="http://schemas.openxmlformats.org/officeDocument/2006/relationships/image" Target="../media/image81.svg"/><Relationship Id="rId78" Type="http://schemas.openxmlformats.org/officeDocument/2006/relationships/image" Target="../media/image86.png"/><Relationship Id="rId94" Type="http://schemas.openxmlformats.org/officeDocument/2006/relationships/image" Target="../media/image102.png"/><Relationship Id="rId99" Type="http://schemas.openxmlformats.org/officeDocument/2006/relationships/image" Target="../media/image107.svg"/><Relationship Id="rId101" Type="http://schemas.openxmlformats.org/officeDocument/2006/relationships/image" Target="../media/image109.svg"/><Relationship Id="rId122" Type="http://schemas.openxmlformats.org/officeDocument/2006/relationships/image" Target="../media/image130.png"/><Relationship Id="rId143" Type="http://schemas.openxmlformats.org/officeDocument/2006/relationships/image" Target="../media/image151.svg"/><Relationship Id="rId148" Type="http://schemas.openxmlformats.org/officeDocument/2006/relationships/image" Target="../media/image156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26" Type="http://schemas.openxmlformats.org/officeDocument/2006/relationships/image" Target="../media/image34.png"/><Relationship Id="rId47" Type="http://schemas.openxmlformats.org/officeDocument/2006/relationships/image" Target="../media/image55.svg"/><Relationship Id="rId68" Type="http://schemas.openxmlformats.org/officeDocument/2006/relationships/image" Target="../media/image76.png"/><Relationship Id="rId89" Type="http://schemas.openxmlformats.org/officeDocument/2006/relationships/image" Target="../media/image97.svg"/><Relationship Id="rId112" Type="http://schemas.openxmlformats.org/officeDocument/2006/relationships/image" Target="../media/image120.png"/><Relationship Id="rId133" Type="http://schemas.openxmlformats.org/officeDocument/2006/relationships/image" Target="../media/image141.svg"/><Relationship Id="rId154" Type="http://schemas.openxmlformats.org/officeDocument/2006/relationships/image" Target="../media/image162.png"/><Relationship Id="rId16" Type="http://schemas.openxmlformats.org/officeDocument/2006/relationships/image" Target="../media/image24.png"/><Relationship Id="rId37" Type="http://schemas.openxmlformats.org/officeDocument/2006/relationships/image" Target="../media/image45.svg"/><Relationship Id="rId58" Type="http://schemas.openxmlformats.org/officeDocument/2006/relationships/image" Target="../media/image66.png"/><Relationship Id="rId79" Type="http://schemas.openxmlformats.org/officeDocument/2006/relationships/image" Target="../media/image87.svg"/><Relationship Id="rId102" Type="http://schemas.openxmlformats.org/officeDocument/2006/relationships/image" Target="../media/image110.png"/><Relationship Id="rId123" Type="http://schemas.openxmlformats.org/officeDocument/2006/relationships/image" Target="../media/image131.svg"/><Relationship Id="rId144" Type="http://schemas.openxmlformats.org/officeDocument/2006/relationships/image" Target="../media/image152.png"/><Relationship Id="rId90" Type="http://schemas.openxmlformats.org/officeDocument/2006/relationships/image" Target="../media/image98.png"/><Relationship Id="rId27" Type="http://schemas.openxmlformats.org/officeDocument/2006/relationships/image" Target="../media/image35.svg"/><Relationship Id="rId48" Type="http://schemas.openxmlformats.org/officeDocument/2006/relationships/image" Target="../media/image56.png"/><Relationship Id="rId69" Type="http://schemas.openxmlformats.org/officeDocument/2006/relationships/image" Target="../media/image77.svg"/><Relationship Id="rId113" Type="http://schemas.openxmlformats.org/officeDocument/2006/relationships/image" Target="../media/image121.svg"/><Relationship Id="rId134" Type="http://schemas.openxmlformats.org/officeDocument/2006/relationships/image" Target="../media/image142.png"/><Relationship Id="rId80" Type="http://schemas.openxmlformats.org/officeDocument/2006/relationships/image" Target="../media/image88.png"/><Relationship Id="rId155" Type="http://schemas.openxmlformats.org/officeDocument/2006/relationships/image" Target="../media/image1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81CF-C9AE-48EB-B0EB-7E8C6057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education/outreach q3/q4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13038C-2C55-6EBE-8B22-94AF1BD60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598" b="26799"/>
          <a:stretch/>
        </p:blipFill>
        <p:spPr>
          <a:xfrm>
            <a:off x="838200" y="1899920"/>
            <a:ext cx="10443870" cy="372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31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AF62A8-765D-4D04-803D-7422B1067A19}"/>
              </a:ext>
            </a:extLst>
          </p:cNvPr>
          <p:cNvGrpSpPr/>
          <p:nvPr/>
        </p:nvGrpSpPr>
        <p:grpSpPr>
          <a:xfrm>
            <a:off x="1806974" y="152400"/>
            <a:ext cx="609600" cy="6177663"/>
            <a:chOff x="1488302" y="209791"/>
            <a:chExt cx="609600" cy="617766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3969CC5-A35D-481A-916C-C9FDEF5403A0}"/>
                </a:ext>
              </a:extLst>
            </p:cNvPr>
            <p:cNvGrpSpPr/>
            <p:nvPr/>
          </p:nvGrpSpPr>
          <p:grpSpPr>
            <a:xfrm>
              <a:off x="1488302" y="209791"/>
              <a:ext cx="609600" cy="609600"/>
              <a:chOff x="1363596" y="307777"/>
              <a:chExt cx="609600" cy="609600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2C47225F-ECAD-4DBB-BBA6-5E910830B24E}"/>
                  </a:ext>
                </a:extLst>
              </p:cNvPr>
              <p:cNvSpPr/>
              <p:nvPr/>
            </p:nvSpPr>
            <p:spPr>
              <a:xfrm>
                <a:off x="1363596" y="307777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5" name="Graphic 4" descr="Head with gears">
                <a:extLst>
                  <a:ext uri="{FF2B5EF4-FFF2-40B4-BE49-F238E27FC236}">
                    <a16:creationId xmlns:a16="http://schemas.microsoft.com/office/drawing/2014/main" id="{EC7C7A24-4886-4E31-B961-EE62B4984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52234" y="396415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BF355D7-AC3F-4F64-AE89-29BD4CB6C7D6}"/>
                </a:ext>
              </a:extLst>
            </p:cNvPr>
            <p:cNvGrpSpPr/>
            <p:nvPr/>
          </p:nvGrpSpPr>
          <p:grpSpPr>
            <a:xfrm>
              <a:off x="1488302" y="1005229"/>
              <a:ext cx="609600" cy="609600"/>
              <a:chOff x="1410971" y="1000922"/>
              <a:chExt cx="609600" cy="609600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0EEE739A-411F-4928-91D7-4C61439CE76A}"/>
                  </a:ext>
                </a:extLst>
              </p:cNvPr>
              <p:cNvSpPr/>
              <p:nvPr/>
            </p:nvSpPr>
            <p:spPr>
              <a:xfrm>
                <a:off x="1410971" y="1000922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21" name="Graphic 20" descr="Watch">
                <a:extLst>
                  <a:ext uri="{FF2B5EF4-FFF2-40B4-BE49-F238E27FC236}">
                    <a16:creationId xmlns:a16="http://schemas.microsoft.com/office/drawing/2014/main" id="{76709860-8503-4642-A70F-9F5627C30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99609" y="1089560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3843280-D10B-49E5-BBB3-C35307051651}"/>
                </a:ext>
              </a:extLst>
            </p:cNvPr>
            <p:cNvGrpSpPr/>
            <p:nvPr/>
          </p:nvGrpSpPr>
          <p:grpSpPr>
            <a:xfrm>
              <a:off x="1488302" y="1800667"/>
              <a:ext cx="609600" cy="609600"/>
              <a:chOff x="1410971" y="1851560"/>
              <a:chExt cx="609600" cy="6096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6148BB82-21C7-4B40-9B2B-D7C5147F10A5}"/>
                  </a:ext>
                </a:extLst>
              </p:cNvPr>
              <p:cNvSpPr/>
              <p:nvPr/>
            </p:nvSpPr>
            <p:spPr>
              <a:xfrm>
                <a:off x="1410971" y="1851560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31" name="Graphic 30" descr="Building">
                <a:extLst>
                  <a:ext uri="{FF2B5EF4-FFF2-40B4-BE49-F238E27FC236}">
                    <a16:creationId xmlns:a16="http://schemas.microsoft.com/office/drawing/2014/main" id="{57B8B58A-E92B-4631-AE69-7444904DF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499609" y="1940198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2F33894-861C-4078-939B-F98C4E960B57}"/>
                </a:ext>
              </a:extLst>
            </p:cNvPr>
            <p:cNvGrpSpPr/>
            <p:nvPr/>
          </p:nvGrpSpPr>
          <p:grpSpPr>
            <a:xfrm>
              <a:off x="1488302" y="2596105"/>
              <a:ext cx="609600" cy="609600"/>
              <a:chOff x="1399695" y="2601009"/>
              <a:chExt cx="609600" cy="6096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95F4074A-628D-47C9-B70E-195A17170118}"/>
                  </a:ext>
                </a:extLst>
              </p:cNvPr>
              <p:cNvSpPr/>
              <p:nvPr/>
            </p:nvSpPr>
            <p:spPr>
              <a:xfrm>
                <a:off x="1399695" y="2601009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43" name="Graphic 42" descr="Employee badge">
                <a:extLst>
                  <a:ext uri="{FF2B5EF4-FFF2-40B4-BE49-F238E27FC236}">
                    <a16:creationId xmlns:a16="http://schemas.microsoft.com/office/drawing/2014/main" id="{EAD3116E-573D-4789-8EB7-6AD228D8A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488333" y="2689647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2C87FED-61E3-41F3-AA37-954A0F7549E6}"/>
                </a:ext>
              </a:extLst>
            </p:cNvPr>
            <p:cNvGrpSpPr/>
            <p:nvPr/>
          </p:nvGrpSpPr>
          <p:grpSpPr>
            <a:xfrm>
              <a:off x="1488302" y="3391543"/>
              <a:ext cx="609600" cy="609600"/>
              <a:chOff x="1409832" y="3324954"/>
              <a:chExt cx="609600" cy="609600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7ABC2C91-95BD-46E6-A676-1C6E776F9A25}"/>
                  </a:ext>
                </a:extLst>
              </p:cNvPr>
              <p:cNvSpPr/>
              <p:nvPr/>
            </p:nvSpPr>
            <p:spPr>
              <a:xfrm>
                <a:off x="1409832" y="332495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47" name="Graphic 46" descr="Hierarchy">
                <a:extLst>
                  <a:ext uri="{FF2B5EF4-FFF2-40B4-BE49-F238E27FC236}">
                    <a16:creationId xmlns:a16="http://schemas.microsoft.com/office/drawing/2014/main" id="{DB8A2714-255E-44A9-9C6B-5B543007A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498470" y="3413592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A70864B-6497-4D36-9502-A3BAC530BAC8}"/>
                </a:ext>
              </a:extLst>
            </p:cNvPr>
            <p:cNvGrpSpPr/>
            <p:nvPr/>
          </p:nvGrpSpPr>
          <p:grpSpPr>
            <a:xfrm>
              <a:off x="1488302" y="4186981"/>
              <a:ext cx="609600" cy="609600"/>
              <a:chOff x="1424632" y="4070339"/>
              <a:chExt cx="609600" cy="6096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D1C01215-4FAB-459E-AA2C-437463173850}"/>
                  </a:ext>
                </a:extLst>
              </p:cNvPr>
              <p:cNvSpPr/>
              <p:nvPr/>
            </p:nvSpPr>
            <p:spPr>
              <a:xfrm>
                <a:off x="1424632" y="4070339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61" name="Graphic 60" descr="Trophy">
                <a:extLst>
                  <a:ext uri="{FF2B5EF4-FFF2-40B4-BE49-F238E27FC236}">
                    <a16:creationId xmlns:a16="http://schemas.microsoft.com/office/drawing/2014/main" id="{CE76D114-A811-4B14-B7E0-9116177BE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13270" y="4158977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19FE2D4-A94B-4100-8101-A944FE7BE625}"/>
                </a:ext>
              </a:extLst>
            </p:cNvPr>
            <p:cNvGrpSpPr/>
            <p:nvPr/>
          </p:nvGrpSpPr>
          <p:grpSpPr>
            <a:xfrm>
              <a:off x="1488302" y="5777854"/>
              <a:ext cx="609600" cy="609600"/>
              <a:chOff x="1378428" y="5777854"/>
              <a:chExt cx="609600" cy="609600"/>
            </a:xfrm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03EEB95-A462-4D42-A932-48C9126699A0}"/>
                  </a:ext>
                </a:extLst>
              </p:cNvPr>
              <p:cNvSpPr/>
              <p:nvPr/>
            </p:nvSpPr>
            <p:spPr>
              <a:xfrm>
                <a:off x="1378428" y="577785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63" name="Graphic 62" descr="Star">
                <a:extLst>
                  <a:ext uri="{FF2B5EF4-FFF2-40B4-BE49-F238E27FC236}">
                    <a16:creationId xmlns:a16="http://schemas.microsoft.com/office/drawing/2014/main" id="{6C7993B0-F322-4251-81A9-BD4C102CE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467066" y="5866492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8600A0E-CA18-4974-8895-BC67075BAAC3}"/>
                </a:ext>
              </a:extLst>
            </p:cNvPr>
            <p:cNvGrpSpPr/>
            <p:nvPr/>
          </p:nvGrpSpPr>
          <p:grpSpPr>
            <a:xfrm>
              <a:off x="1488302" y="4982419"/>
              <a:ext cx="609600" cy="609600"/>
              <a:chOff x="1409832" y="4994390"/>
              <a:chExt cx="609600" cy="6096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9515AC4B-B168-494D-81A2-44FC845FDECB}"/>
                  </a:ext>
                </a:extLst>
              </p:cNvPr>
              <p:cNvSpPr/>
              <p:nvPr/>
            </p:nvSpPr>
            <p:spPr>
              <a:xfrm>
                <a:off x="1409832" y="4994390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73" name="Graphic 72" descr="Chat">
                <a:extLst>
                  <a:ext uri="{FF2B5EF4-FFF2-40B4-BE49-F238E27FC236}">
                    <a16:creationId xmlns:a16="http://schemas.microsoft.com/office/drawing/2014/main" id="{A3A2841D-AF0A-4965-997D-4F9DED181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498470" y="5083028"/>
                <a:ext cx="432325" cy="432325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EADFDB-7CE4-43A0-804B-AD01B61CE1F9}"/>
              </a:ext>
            </a:extLst>
          </p:cNvPr>
          <p:cNvGrpSpPr/>
          <p:nvPr/>
        </p:nvGrpSpPr>
        <p:grpSpPr>
          <a:xfrm>
            <a:off x="689821" y="152400"/>
            <a:ext cx="609600" cy="6177663"/>
            <a:chOff x="350365" y="209791"/>
            <a:chExt cx="609600" cy="61776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6AD0FA0-5678-4FF6-8B96-CF58C1A15397}"/>
                </a:ext>
              </a:extLst>
            </p:cNvPr>
            <p:cNvGrpSpPr/>
            <p:nvPr/>
          </p:nvGrpSpPr>
          <p:grpSpPr>
            <a:xfrm>
              <a:off x="350365" y="1055839"/>
              <a:ext cx="609600" cy="609600"/>
              <a:chOff x="315295" y="1096314"/>
              <a:chExt cx="609600" cy="6096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85A7176F-B01B-4E57-9497-D2E26E67E59F}"/>
                  </a:ext>
                </a:extLst>
              </p:cNvPr>
              <p:cNvSpPr/>
              <p:nvPr/>
            </p:nvSpPr>
            <p:spPr>
              <a:xfrm>
                <a:off x="315295" y="109631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9" name="Graphic 18" descr="Stopwatch">
                <a:extLst>
                  <a:ext uri="{FF2B5EF4-FFF2-40B4-BE49-F238E27FC236}">
                    <a16:creationId xmlns:a16="http://schemas.microsoft.com/office/drawing/2014/main" id="{C072BCF7-C2C5-48B7-A332-1FDF9EBAA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403933" y="1184952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4338E4-43F6-40EC-8712-5DA387CC80D7}"/>
                </a:ext>
              </a:extLst>
            </p:cNvPr>
            <p:cNvGrpSpPr/>
            <p:nvPr/>
          </p:nvGrpSpPr>
          <p:grpSpPr>
            <a:xfrm>
              <a:off x="350365" y="1842841"/>
              <a:ext cx="609600" cy="609600"/>
              <a:chOff x="649408" y="1906536"/>
              <a:chExt cx="609600" cy="6096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CCCAE584-A804-495F-9573-C268C2BE088C}"/>
                  </a:ext>
                </a:extLst>
              </p:cNvPr>
              <p:cNvSpPr/>
              <p:nvPr/>
            </p:nvSpPr>
            <p:spPr>
              <a:xfrm>
                <a:off x="649408" y="190653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33" name="Graphic 32" descr="City">
                <a:extLst>
                  <a:ext uri="{FF2B5EF4-FFF2-40B4-BE49-F238E27FC236}">
                    <a16:creationId xmlns:a16="http://schemas.microsoft.com/office/drawing/2014/main" id="{C85AD9B4-B0B8-493E-B471-79A933BF66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38046" y="1995174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9284A48-7607-4432-B223-96F5D6E71B80}"/>
                </a:ext>
              </a:extLst>
            </p:cNvPr>
            <p:cNvGrpSpPr/>
            <p:nvPr/>
          </p:nvGrpSpPr>
          <p:grpSpPr>
            <a:xfrm>
              <a:off x="350365" y="2629843"/>
              <a:ext cx="609600" cy="609600"/>
              <a:chOff x="343434" y="2635252"/>
              <a:chExt cx="609600" cy="6096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C205309-238B-4C96-9879-DE0167271C2D}"/>
                  </a:ext>
                </a:extLst>
              </p:cNvPr>
              <p:cNvSpPr/>
              <p:nvPr/>
            </p:nvSpPr>
            <p:spPr>
              <a:xfrm>
                <a:off x="343434" y="2635252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35" name="Graphic 34" descr="Store">
                <a:extLst>
                  <a:ext uri="{FF2B5EF4-FFF2-40B4-BE49-F238E27FC236}">
                    <a16:creationId xmlns:a16="http://schemas.microsoft.com/office/drawing/2014/main" id="{7C8452BE-1064-4DFF-881C-FF5B1D659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432072" y="2723890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327BAAD-9FB1-4CC7-B9C6-5AF4A6CA1E30}"/>
                </a:ext>
              </a:extLst>
            </p:cNvPr>
            <p:cNvGrpSpPr/>
            <p:nvPr/>
          </p:nvGrpSpPr>
          <p:grpSpPr>
            <a:xfrm>
              <a:off x="350365" y="3416845"/>
              <a:ext cx="609600" cy="609600"/>
              <a:chOff x="358736" y="3316645"/>
              <a:chExt cx="609600" cy="6096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417D076-0940-437B-9CC6-E95B931D0ECD}"/>
                  </a:ext>
                </a:extLst>
              </p:cNvPr>
              <p:cNvSpPr/>
              <p:nvPr/>
            </p:nvSpPr>
            <p:spPr>
              <a:xfrm>
                <a:off x="358736" y="3316645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41" name="Graphic 40" descr="Folder">
                <a:extLst>
                  <a:ext uri="{FF2B5EF4-FFF2-40B4-BE49-F238E27FC236}">
                    <a16:creationId xmlns:a16="http://schemas.microsoft.com/office/drawing/2014/main" id="{A25F107D-E211-462D-87CB-CF7B82405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447374" y="3405283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8508A5C-0AA5-4875-BCD6-064FDE00BB7A}"/>
                </a:ext>
              </a:extLst>
            </p:cNvPr>
            <p:cNvGrpSpPr/>
            <p:nvPr/>
          </p:nvGrpSpPr>
          <p:grpSpPr>
            <a:xfrm>
              <a:off x="350365" y="4203847"/>
              <a:ext cx="609600" cy="609600"/>
              <a:chOff x="310674" y="4041860"/>
              <a:chExt cx="609600" cy="6096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419371E-2751-418A-8ECE-39F0293B9241}"/>
                  </a:ext>
                </a:extLst>
              </p:cNvPr>
              <p:cNvSpPr/>
              <p:nvPr/>
            </p:nvSpPr>
            <p:spPr>
              <a:xfrm>
                <a:off x="310674" y="4041860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55" name="Graphic 54" descr="List">
                <a:extLst>
                  <a:ext uri="{FF2B5EF4-FFF2-40B4-BE49-F238E27FC236}">
                    <a16:creationId xmlns:a16="http://schemas.microsoft.com/office/drawing/2014/main" id="{BF617D7F-4375-43D7-8C30-0334B19C0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99312" y="4130498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0687A3-81AF-4E31-97E4-F6B84C102DC0}"/>
                </a:ext>
              </a:extLst>
            </p:cNvPr>
            <p:cNvGrpSpPr/>
            <p:nvPr/>
          </p:nvGrpSpPr>
          <p:grpSpPr>
            <a:xfrm>
              <a:off x="350365" y="4990849"/>
              <a:ext cx="609600" cy="609600"/>
              <a:chOff x="369035" y="4986895"/>
              <a:chExt cx="609600" cy="6096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D63C1563-2420-43BA-803E-029624064B08}"/>
                  </a:ext>
                </a:extLst>
              </p:cNvPr>
              <p:cNvSpPr/>
              <p:nvPr/>
            </p:nvSpPr>
            <p:spPr>
              <a:xfrm>
                <a:off x="369035" y="4986895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59" name="Graphic 58" descr="Ribbon">
                <a:extLst>
                  <a:ext uri="{FF2B5EF4-FFF2-40B4-BE49-F238E27FC236}">
                    <a16:creationId xmlns:a16="http://schemas.microsoft.com/office/drawing/2014/main" id="{316CCB2E-9683-4910-8781-6448E2E6A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457673" y="5075533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FBD0B66-2294-4437-82E5-AC216C1F5049}"/>
                </a:ext>
              </a:extLst>
            </p:cNvPr>
            <p:cNvGrpSpPr/>
            <p:nvPr/>
          </p:nvGrpSpPr>
          <p:grpSpPr>
            <a:xfrm>
              <a:off x="350365" y="5777854"/>
              <a:ext cx="609600" cy="609600"/>
              <a:chOff x="317237" y="5768654"/>
              <a:chExt cx="609600" cy="6096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91E011A-8139-4B6C-B3BF-086635A1D665}"/>
                  </a:ext>
                </a:extLst>
              </p:cNvPr>
              <p:cNvSpPr/>
              <p:nvPr/>
            </p:nvSpPr>
            <p:spPr>
              <a:xfrm>
                <a:off x="317237" y="576865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69" name="Graphic 68" descr="Money">
                <a:extLst>
                  <a:ext uri="{FF2B5EF4-FFF2-40B4-BE49-F238E27FC236}">
                    <a16:creationId xmlns:a16="http://schemas.microsoft.com/office/drawing/2014/main" id="{AA508216-3BEB-4116-A2F4-D5C811E062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405875" y="5857292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051321D7-69C2-41F6-A098-CD1F80ED1C12}"/>
                </a:ext>
              </a:extLst>
            </p:cNvPr>
            <p:cNvGrpSpPr/>
            <p:nvPr/>
          </p:nvGrpSpPr>
          <p:grpSpPr>
            <a:xfrm>
              <a:off x="350365" y="209791"/>
              <a:ext cx="609600" cy="609600"/>
              <a:chOff x="9001157" y="4079575"/>
              <a:chExt cx="609600" cy="609600"/>
            </a:xfrm>
          </p:grpSpPr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73AB1FB-BE5A-4085-AB22-43E8ED7AE1DF}"/>
                  </a:ext>
                </a:extLst>
              </p:cNvPr>
              <p:cNvSpPr/>
              <p:nvPr/>
            </p:nvSpPr>
            <p:spPr>
              <a:xfrm>
                <a:off x="9001157" y="4079575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11" name="Graphic 110" descr="Person in wheelchair">
                <a:extLst>
                  <a:ext uri="{FF2B5EF4-FFF2-40B4-BE49-F238E27FC236}">
                    <a16:creationId xmlns:a16="http://schemas.microsoft.com/office/drawing/2014/main" id="{AC6FA2F1-3D9E-4625-A014-832FA461A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9117033" y="4155090"/>
                <a:ext cx="440097" cy="440097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99C765-E0C6-43BD-BC9B-275DE6FBDEBC}"/>
              </a:ext>
            </a:extLst>
          </p:cNvPr>
          <p:cNvGrpSpPr/>
          <p:nvPr/>
        </p:nvGrpSpPr>
        <p:grpSpPr>
          <a:xfrm>
            <a:off x="2924127" y="152400"/>
            <a:ext cx="609600" cy="6177663"/>
            <a:chOff x="2626239" y="209791"/>
            <a:chExt cx="609600" cy="617766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A9B9032-21F7-43A5-A045-83F16B0B75F8}"/>
                </a:ext>
              </a:extLst>
            </p:cNvPr>
            <p:cNvGrpSpPr/>
            <p:nvPr/>
          </p:nvGrpSpPr>
          <p:grpSpPr>
            <a:xfrm>
              <a:off x="2626239" y="209791"/>
              <a:ext cx="609600" cy="609600"/>
              <a:chOff x="2419251" y="260181"/>
              <a:chExt cx="609600" cy="609600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37111E4C-56A2-468B-9B26-D0C49201A521}"/>
                  </a:ext>
                </a:extLst>
              </p:cNvPr>
              <p:cNvSpPr/>
              <p:nvPr/>
            </p:nvSpPr>
            <p:spPr>
              <a:xfrm>
                <a:off x="2419251" y="260181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7" name="Graphic 6" descr="Magnifying glass">
                <a:extLst>
                  <a:ext uri="{FF2B5EF4-FFF2-40B4-BE49-F238E27FC236}">
                    <a16:creationId xmlns:a16="http://schemas.microsoft.com/office/drawing/2014/main" id="{DF24547A-28D0-4859-A911-C8C0C76BF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2507889" y="348819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F2F6B3A-B5D5-4039-AF5A-07099A8F3AC3}"/>
                </a:ext>
              </a:extLst>
            </p:cNvPr>
            <p:cNvGrpSpPr/>
            <p:nvPr/>
          </p:nvGrpSpPr>
          <p:grpSpPr>
            <a:xfrm>
              <a:off x="2626239" y="1005229"/>
              <a:ext cx="609600" cy="609600"/>
              <a:chOff x="2451932" y="993576"/>
              <a:chExt cx="609600" cy="609600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6CD2F63A-45E5-42FD-BEBB-1A40D45FA9B0}"/>
                  </a:ext>
                </a:extLst>
              </p:cNvPr>
              <p:cNvSpPr/>
              <p:nvPr/>
            </p:nvSpPr>
            <p:spPr>
              <a:xfrm>
                <a:off x="2451932" y="99357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23" name="Graphic 22" descr="Palette">
                <a:extLst>
                  <a:ext uri="{FF2B5EF4-FFF2-40B4-BE49-F238E27FC236}">
                    <a16:creationId xmlns:a16="http://schemas.microsoft.com/office/drawing/2014/main" id="{195815B3-6BC4-4128-88D6-3E3181376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>
                <a:off x="2540570" y="1082214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CEA4F76-822B-48FA-9B14-C4801BFAE5EE}"/>
                </a:ext>
              </a:extLst>
            </p:cNvPr>
            <p:cNvGrpSpPr/>
            <p:nvPr/>
          </p:nvGrpSpPr>
          <p:grpSpPr>
            <a:xfrm>
              <a:off x="2626239" y="2596103"/>
              <a:ext cx="609600" cy="609600"/>
              <a:chOff x="2471656" y="2553047"/>
              <a:chExt cx="609600" cy="609600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CEB39C28-3EBA-4F15-866E-3970D5814D80}"/>
                  </a:ext>
                </a:extLst>
              </p:cNvPr>
              <p:cNvSpPr/>
              <p:nvPr/>
            </p:nvSpPr>
            <p:spPr>
              <a:xfrm>
                <a:off x="2471656" y="2553047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37" name="Graphic 36" descr="Court">
                <a:extLst>
                  <a:ext uri="{FF2B5EF4-FFF2-40B4-BE49-F238E27FC236}">
                    <a16:creationId xmlns:a16="http://schemas.microsoft.com/office/drawing/2014/main" id="{D9117894-D5CA-49E0-A94E-C997AC2B73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>
                <a:off x="2560294" y="2641685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BEF4ACC-3E4B-458B-BBD8-5B38860C0A95}"/>
                </a:ext>
              </a:extLst>
            </p:cNvPr>
            <p:cNvGrpSpPr/>
            <p:nvPr/>
          </p:nvGrpSpPr>
          <p:grpSpPr>
            <a:xfrm>
              <a:off x="2626239" y="1800666"/>
              <a:ext cx="609600" cy="609600"/>
              <a:chOff x="2447529" y="1782467"/>
              <a:chExt cx="609600" cy="60960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CFB316C9-AFF3-4C35-AC19-E6AEDF4BAE74}"/>
                  </a:ext>
                </a:extLst>
              </p:cNvPr>
              <p:cNvSpPr/>
              <p:nvPr/>
            </p:nvSpPr>
            <p:spPr>
              <a:xfrm>
                <a:off x="2447529" y="1782467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39" name="Graphic 38" descr="Document">
                <a:extLst>
                  <a:ext uri="{FF2B5EF4-FFF2-40B4-BE49-F238E27FC236}">
                    <a16:creationId xmlns:a16="http://schemas.microsoft.com/office/drawing/2014/main" id="{A7E544FD-A9C3-4859-B530-8C694189F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>
                <a:off x="2536167" y="1871105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3A11EE5-13C0-4CB8-B4BD-749F1E6B68C2}"/>
                </a:ext>
              </a:extLst>
            </p:cNvPr>
            <p:cNvGrpSpPr/>
            <p:nvPr/>
          </p:nvGrpSpPr>
          <p:grpSpPr>
            <a:xfrm>
              <a:off x="2626239" y="3391540"/>
              <a:ext cx="609600" cy="609600"/>
              <a:chOff x="2484139" y="3262525"/>
              <a:chExt cx="609600" cy="609600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57664033-01F1-4A73-A7B9-81E6E854EA02}"/>
                  </a:ext>
                </a:extLst>
              </p:cNvPr>
              <p:cNvSpPr/>
              <p:nvPr/>
            </p:nvSpPr>
            <p:spPr>
              <a:xfrm>
                <a:off x="2484139" y="3262525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49" name="Graphic 48" descr="Daily calendar">
                <a:extLst>
                  <a:ext uri="{FF2B5EF4-FFF2-40B4-BE49-F238E27FC236}">
                    <a16:creationId xmlns:a16="http://schemas.microsoft.com/office/drawing/2014/main" id="{93D362D1-A8F6-46C8-A960-893A398141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>
                <a:off x="2572777" y="3351163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93A48ED-02A9-4F21-981A-0CE438E07CCC}"/>
                </a:ext>
              </a:extLst>
            </p:cNvPr>
            <p:cNvGrpSpPr/>
            <p:nvPr/>
          </p:nvGrpSpPr>
          <p:grpSpPr>
            <a:xfrm>
              <a:off x="2626239" y="4186977"/>
              <a:ext cx="609600" cy="609600"/>
              <a:chOff x="2478268" y="4026135"/>
              <a:chExt cx="609600" cy="6096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2AF24040-4A76-4456-B9F6-48C04E77B5BE}"/>
                  </a:ext>
                </a:extLst>
              </p:cNvPr>
              <p:cNvSpPr/>
              <p:nvPr/>
            </p:nvSpPr>
            <p:spPr>
              <a:xfrm>
                <a:off x="2478268" y="4026135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51" name="Graphic 50" descr="Checklist">
                <a:extLst>
                  <a:ext uri="{FF2B5EF4-FFF2-40B4-BE49-F238E27FC236}">
                    <a16:creationId xmlns:a16="http://schemas.microsoft.com/office/drawing/2014/main" id="{5067E406-2083-40E4-A018-1B021D551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p:blipFill>
            <p:spPr>
              <a:xfrm>
                <a:off x="2566906" y="4114773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EB0AD39-7B7A-414B-A6CE-80CB8DB725B1}"/>
                </a:ext>
              </a:extLst>
            </p:cNvPr>
            <p:cNvGrpSpPr/>
            <p:nvPr/>
          </p:nvGrpSpPr>
          <p:grpSpPr>
            <a:xfrm>
              <a:off x="2626239" y="5777854"/>
              <a:ext cx="609600" cy="609600"/>
              <a:chOff x="2527308" y="5685330"/>
              <a:chExt cx="609600" cy="609600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66FE28CE-F96C-4B9A-8601-96EC6B9330D1}"/>
                  </a:ext>
                </a:extLst>
              </p:cNvPr>
              <p:cNvSpPr/>
              <p:nvPr/>
            </p:nvSpPr>
            <p:spPr>
              <a:xfrm>
                <a:off x="2527308" y="5685330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75" name="Graphic 74" descr="Open envelope">
                <a:extLst>
                  <a:ext uri="{FF2B5EF4-FFF2-40B4-BE49-F238E27FC236}">
                    <a16:creationId xmlns:a16="http://schemas.microsoft.com/office/drawing/2014/main" id="{609100B9-0180-4CB7-BAE4-24D24AE47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p:blipFill>
            <p:spPr>
              <a:xfrm>
                <a:off x="2615946" y="5773968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819D6123-2498-48D6-86A7-179B1C1B255E}"/>
                </a:ext>
              </a:extLst>
            </p:cNvPr>
            <p:cNvGrpSpPr/>
            <p:nvPr/>
          </p:nvGrpSpPr>
          <p:grpSpPr>
            <a:xfrm>
              <a:off x="2626239" y="4982414"/>
              <a:ext cx="609600" cy="609600"/>
              <a:chOff x="5731387" y="1824956"/>
              <a:chExt cx="609600" cy="609600"/>
            </a:xfrm>
          </p:grpSpPr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2E33AB05-176D-45E2-BD21-B51D39FD065B}"/>
                  </a:ext>
                </a:extLst>
              </p:cNvPr>
              <p:cNvSpPr/>
              <p:nvPr/>
            </p:nvSpPr>
            <p:spPr>
              <a:xfrm>
                <a:off x="5731387" y="182495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13" name="Graphic 112" descr="Lecturer">
                <a:extLst>
                  <a:ext uri="{FF2B5EF4-FFF2-40B4-BE49-F238E27FC236}">
                    <a16:creationId xmlns:a16="http://schemas.microsoft.com/office/drawing/2014/main" id="{6C203C8B-4DBB-45F8-B7E1-F9FC53C28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p:blipFill>
            <p:spPr>
              <a:xfrm>
                <a:off x="5816139" y="1909708"/>
                <a:ext cx="440097" cy="440097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340E48-1635-4AAF-803C-A76648ED520A}"/>
              </a:ext>
            </a:extLst>
          </p:cNvPr>
          <p:cNvGrpSpPr/>
          <p:nvPr/>
        </p:nvGrpSpPr>
        <p:grpSpPr>
          <a:xfrm>
            <a:off x="8509892" y="152400"/>
            <a:ext cx="609600" cy="6177663"/>
            <a:chOff x="8315924" y="209791"/>
            <a:chExt cx="609600" cy="6177663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B0F13A2-5FBB-42F1-AA2B-2FA1CFB99105}"/>
                </a:ext>
              </a:extLst>
            </p:cNvPr>
            <p:cNvGrpSpPr/>
            <p:nvPr/>
          </p:nvGrpSpPr>
          <p:grpSpPr>
            <a:xfrm>
              <a:off x="8315924" y="209791"/>
              <a:ext cx="609600" cy="609600"/>
              <a:chOff x="7926103" y="335744"/>
              <a:chExt cx="609600" cy="609600"/>
            </a:xfrm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2F271AEA-6A9D-4A42-9C2D-F24C9104E6B0}"/>
                  </a:ext>
                </a:extLst>
              </p:cNvPr>
              <p:cNvSpPr/>
              <p:nvPr/>
            </p:nvSpPr>
            <p:spPr>
              <a:xfrm>
                <a:off x="7926103" y="33574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87" name="Graphic 86" descr="Scissors">
                <a:extLst>
                  <a:ext uri="{FF2B5EF4-FFF2-40B4-BE49-F238E27FC236}">
                    <a16:creationId xmlns:a16="http://schemas.microsoft.com/office/drawing/2014/main" id="{5889460A-FEEC-4D85-A9BD-9CADA5B0A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p:blipFill>
            <p:spPr>
              <a:xfrm>
                <a:off x="8010855" y="420496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B736C6CB-AB8C-4A71-81BF-3453673AA99B}"/>
                </a:ext>
              </a:extLst>
            </p:cNvPr>
            <p:cNvGrpSpPr/>
            <p:nvPr/>
          </p:nvGrpSpPr>
          <p:grpSpPr>
            <a:xfrm>
              <a:off x="8315924" y="1005229"/>
              <a:ext cx="609600" cy="609600"/>
              <a:chOff x="7897986" y="1001738"/>
              <a:chExt cx="609600" cy="609600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48480104-1F3F-4AC9-9536-4CB84FAE4FDC}"/>
                  </a:ext>
                </a:extLst>
              </p:cNvPr>
              <p:cNvSpPr/>
              <p:nvPr/>
            </p:nvSpPr>
            <p:spPr>
              <a:xfrm>
                <a:off x="7897986" y="1001738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89" name="Graphic 88" descr="Globe">
                <a:extLst>
                  <a:ext uri="{FF2B5EF4-FFF2-40B4-BE49-F238E27FC236}">
                    <a16:creationId xmlns:a16="http://schemas.microsoft.com/office/drawing/2014/main" id="{E5E298B5-C952-4087-951E-44CE9BAF3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p:blipFill>
            <p:spPr>
              <a:xfrm>
                <a:off x="7982738" y="1086490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DC5CB52A-A731-4B04-A744-49F10FC1EE7C}"/>
                </a:ext>
              </a:extLst>
            </p:cNvPr>
            <p:cNvGrpSpPr/>
            <p:nvPr/>
          </p:nvGrpSpPr>
          <p:grpSpPr>
            <a:xfrm>
              <a:off x="8315924" y="4186981"/>
              <a:ext cx="609600" cy="609600"/>
              <a:chOff x="7911707" y="4070339"/>
              <a:chExt cx="609600" cy="609600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3C27F6A3-A92B-42D5-B2BF-A07EAD99205A}"/>
                  </a:ext>
                </a:extLst>
              </p:cNvPr>
              <p:cNvSpPr/>
              <p:nvPr/>
            </p:nvSpPr>
            <p:spPr>
              <a:xfrm>
                <a:off x="7911707" y="4070339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91" name="Graphic 90" descr="Graduation cap">
                <a:extLst>
                  <a:ext uri="{FF2B5EF4-FFF2-40B4-BE49-F238E27FC236}">
                    <a16:creationId xmlns:a16="http://schemas.microsoft.com/office/drawing/2014/main" id="{A3899EF4-363A-43F3-9D80-A0FBD6208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p:blipFill>
            <p:spPr>
              <a:xfrm>
                <a:off x="7996459" y="4155091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499B80-2B25-4D72-B5BF-6AB312F19EE7}"/>
                </a:ext>
              </a:extLst>
            </p:cNvPr>
            <p:cNvGrpSpPr/>
            <p:nvPr/>
          </p:nvGrpSpPr>
          <p:grpSpPr>
            <a:xfrm>
              <a:off x="8315924" y="4982419"/>
              <a:ext cx="609600" cy="609600"/>
              <a:chOff x="7921902" y="5037752"/>
              <a:chExt cx="609600" cy="609600"/>
            </a:xfrm>
          </p:grpSpPr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8ADA476F-623D-4281-8A79-4629FB1ECD2E}"/>
                  </a:ext>
                </a:extLst>
              </p:cNvPr>
              <p:cNvSpPr/>
              <p:nvPr/>
            </p:nvSpPr>
            <p:spPr>
              <a:xfrm>
                <a:off x="7921902" y="5037752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93" name="Graphic 92" descr="Fork and knife">
                <a:extLst>
                  <a:ext uri="{FF2B5EF4-FFF2-40B4-BE49-F238E27FC236}">
                    <a16:creationId xmlns:a16="http://schemas.microsoft.com/office/drawing/2014/main" id="{9BEA1AC9-6AEF-4ACE-B51D-F26780350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7"/>
                  </a:ext>
                </a:extLst>
              </a:blip>
              <a:stretch>
                <a:fillRect/>
              </a:stretch>
            </p:blipFill>
            <p:spPr>
              <a:xfrm>
                <a:off x="8022841" y="5138691"/>
                <a:ext cx="407722" cy="407722"/>
              </a:xfrm>
              <a:prstGeom prst="rect">
                <a:avLst/>
              </a:prstGeom>
            </p:spPr>
          </p:pic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05C058F4-92C5-40B1-AF1B-71572A81D457}"/>
                </a:ext>
              </a:extLst>
            </p:cNvPr>
            <p:cNvGrpSpPr/>
            <p:nvPr/>
          </p:nvGrpSpPr>
          <p:grpSpPr>
            <a:xfrm>
              <a:off x="8315924" y="1800667"/>
              <a:ext cx="609600" cy="609600"/>
              <a:chOff x="7931065" y="1848490"/>
              <a:chExt cx="609600" cy="609600"/>
            </a:xfrm>
          </p:grpSpPr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6A30FE97-203B-4FD2-97C6-4AB7F72BA6E2}"/>
                  </a:ext>
                </a:extLst>
              </p:cNvPr>
              <p:cNvSpPr/>
              <p:nvPr/>
            </p:nvSpPr>
            <p:spPr>
              <a:xfrm>
                <a:off x="7931065" y="1848490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03" name="Graphic 102" descr="Bonfire">
                <a:extLst>
                  <a:ext uri="{FF2B5EF4-FFF2-40B4-BE49-F238E27FC236}">
                    <a16:creationId xmlns:a16="http://schemas.microsoft.com/office/drawing/2014/main" id="{26C6C01C-DEB8-4E92-8F71-1DDB42CE2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9"/>
                  </a:ext>
                </a:extLst>
              </a:blip>
              <a:stretch>
                <a:fillRect/>
              </a:stretch>
            </p:blipFill>
            <p:spPr>
              <a:xfrm>
                <a:off x="8015816" y="1926259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3E218106-1EEE-48F2-959F-951C127B6D7B}"/>
                </a:ext>
              </a:extLst>
            </p:cNvPr>
            <p:cNvGrpSpPr/>
            <p:nvPr/>
          </p:nvGrpSpPr>
          <p:grpSpPr>
            <a:xfrm>
              <a:off x="8315924" y="2596105"/>
              <a:ext cx="609600" cy="609600"/>
              <a:chOff x="7889527" y="2528565"/>
              <a:chExt cx="609600" cy="609600"/>
            </a:xfrm>
          </p:grpSpPr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9CA2E0-4D59-465C-BC5C-E36C27E6605B}"/>
                  </a:ext>
                </a:extLst>
              </p:cNvPr>
              <p:cNvSpPr/>
              <p:nvPr/>
            </p:nvSpPr>
            <p:spPr>
              <a:xfrm>
                <a:off x="7889527" y="2528565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05" name="Graphic 104" descr="Pilot">
                <a:extLst>
                  <a:ext uri="{FF2B5EF4-FFF2-40B4-BE49-F238E27FC236}">
                    <a16:creationId xmlns:a16="http://schemas.microsoft.com/office/drawing/2014/main" id="{2708E96F-7898-4B62-A3FD-84C1B7F3B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1"/>
                  </a:ext>
                </a:extLst>
              </a:blip>
              <a:stretch>
                <a:fillRect/>
              </a:stretch>
            </p:blipFill>
            <p:spPr>
              <a:xfrm>
                <a:off x="7974279" y="2613317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6E29C455-B4B0-4183-BA59-44C8BC8D6DB7}"/>
                </a:ext>
              </a:extLst>
            </p:cNvPr>
            <p:cNvGrpSpPr/>
            <p:nvPr/>
          </p:nvGrpSpPr>
          <p:grpSpPr>
            <a:xfrm>
              <a:off x="8315924" y="3391543"/>
              <a:ext cx="609600" cy="609600"/>
              <a:chOff x="7960988" y="3319332"/>
              <a:chExt cx="609600" cy="609600"/>
            </a:xfrm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8F285DB1-F00A-413F-87A3-6992E677BD0C}"/>
                  </a:ext>
                </a:extLst>
              </p:cNvPr>
              <p:cNvSpPr/>
              <p:nvPr/>
            </p:nvSpPr>
            <p:spPr>
              <a:xfrm>
                <a:off x="7960988" y="3319332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07" name="Graphic 106" descr="Firefighter">
                <a:extLst>
                  <a:ext uri="{FF2B5EF4-FFF2-40B4-BE49-F238E27FC236}">
                    <a16:creationId xmlns:a16="http://schemas.microsoft.com/office/drawing/2014/main" id="{6D38B806-D712-4996-8ACC-B269005B1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3"/>
                  </a:ext>
                </a:extLst>
              </a:blip>
              <a:stretch>
                <a:fillRect/>
              </a:stretch>
            </p:blipFill>
            <p:spPr>
              <a:xfrm>
                <a:off x="8045740" y="3404084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14EE8846-6AF5-4D7A-A72C-65B69C00FA38}"/>
                </a:ext>
              </a:extLst>
            </p:cNvPr>
            <p:cNvGrpSpPr/>
            <p:nvPr/>
          </p:nvGrpSpPr>
          <p:grpSpPr>
            <a:xfrm>
              <a:off x="8315924" y="5777854"/>
              <a:ext cx="609600" cy="609600"/>
              <a:chOff x="7904970" y="5737916"/>
              <a:chExt cx="609600" cy="609600"/>
            </a:xfrm>
          </p:grpSpPr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96528383-20BB-4E68-A05D-F2F28069B94C}"/>
                  </a:ext>
                </a:extLst>
              </p:cNvPr>
              <p:cNvSpPr/>
              <p:nvPr/>
            </p:nvSpPr>
            <p:spPr>
              <a:xfrm>
                <a:off x="7904970" y="573791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45" name="Graphic 144" descr="Taxi">
                <a:extLst>
                  <a:ext uri="{FF2B5EF4-FFF2-40B4-BE49-F238E27FC236}">
                    <a16:creationId xmlns:a16="http://schemas.microsoft.com/office/drawing/2014/main" id="{6EF0F107-2746-42A8-8B8A-1FCC8E24C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5"/>
                  </a:ext>
                </a:extLst>
              </a:blip>
              <a:stretch>
                <a:fillRect/>
              </a:stretch>
            </p:blipFill>
            <p:spPr>
              <a:xfrm>
                <a:off x="7989722" y="5822668"/>
                <a:ext cx="440097" cy="440097"/>
              </a:xfrm>
              <a:prstGeom prst="rect">
                <a:avLst/>
              </a:prstGeom>
            </p:spPr>
          </p:pic>
        </p:grp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25808FEF-5720-4ED4-8DCE-59C9BAE0F24C}"/>
              </a:ext>
            </a:extLst>
          </p:cNvPr>
          <p:cNvGrpSpPr/>
          <p:nvPr/>
        </p:nvGrpSpPr>
        <p:grpSpPr>
          <a:xfrm>
            <a:off x="9627045" y="5720463"/>
            <a:ext cx="609600" cy="609600"/>
            <a:chOff x="8971131" y="5713468"/>
            <a:chExt cx="609600" cy="609600"/>
          </a:xfrm>
        </p:grpSpPr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643D4DAA-D973-46FE-9295-4B498A450F9A}"/>
                </a:ext>
              </a:extLst>
            </p:cNvPr>
            <p:cNvSpPr/>
            <p:nvPr/>
          </p:nvSpPr>
          <p:spPr>
            <a:xfrm>
              <a:off x="8971131" y="5713468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57" name="Graphic 56" descr="Presentation with checklist">
              <a:extLst>
                <a:ext uri="{FF2B5EF4-FFF2-40B4-BE49-F238E27FC236}">
                  <a16:creationId xmlns:a16="http://schemas.microsoft.com/office/drawing/2014/main" id="{75CBE2D3-BA7B-41C7-8D2A-3DACCAA9A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9059769" y="5802106"/>
              <a:ext cx="432325" cy="432325"/>
            </a:xfrm>
            <a:prstGeom prst="rect">
              <a:avLst/>
            </a:prstGeom>
          </p:spPr>
        </p:pic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6B45CE28-FD89-4D7A-82B9-0CB10D3A220A}"/>
              </a:ext>
            </a:extLst>
          </p:cNvPr>
          <p:cNvGrpSpPr/>
          <p:nvPr/>
        </p:nvGrpSpPr>
        <p:grpSpPr>
          <a:xfrm>
            <a:off x="9627045" y="152400"/>
            <a:ext cx="609600" cy="609600"/>
            <a:chOff x="8972343" y="275724"/>
            <a:chExt cx="609600" cy="60960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1625D00-B89E-4621-B38F-CE2E65D7A6AE}"/>
                </a:ext>
              </a:extLst>
            </p:cNvPr>
            <p:cNvSpPr/>
            <p:nvPr/>
          </p:nvSpPr>
          <p:spPr>
            <a:xfrm>
              <a:off x="8972343" y="275724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95" name="Graphic 94" descr="Coffee">
              <a:extLst>
                <a:ext uri="{FF2B5EF4-FFF2-40B4-BE49-F238E27FC236}">
                  <a16:creationId xmlns:a16="http://schemas.microsoft.com/office/drawing/2014/main" id="{5F218EC5-3E54-46FF-89E3-4433DF113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9072919" y="324088"/>
              <a:ext cx="440097" cy="440097"/>
            </a:xfrm>
            <a:prstGeom prst="rect">
              <a:avLst/>
            </a:prstGeom>
          </p:spPr>
        </p:pic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0AB66E31-544A-4F39-8286-00A893BEE042}"/>
              </a:ext>
            </a:extLst>
          </p:cNvPr>
          <p:cNvGrpSpPr/>
          <p:nvPr/>
        </p:nvGrpSpPr>
        <p:grpSpPr>
          <a:xfrm>
            <a:off x="9627045" y="947838"/>
            <a:ext cx="609600" cy="609600"/>
            <a:chOff x="8989796" y="1027472"/>
            <a:chExt cx="609600" cy="609600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085B58A-7560-4875-BBDF-97EFF595DBA4}"/>
                </a:ext>
              </a:extLst>
            </p:cNvPr>
            <p:cNvSpPr/>
            <p:nvPr/>
          </p:nvSpPr>
          <p:spPr>
            <a:xfrm>
              <a:off x="8989796" y="1027472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97" name="Graphic 96" descr="Map with pin">
              <a:extLst>
                <a:ext uri="{FF2B5EF4-FFF2-40B4-BE49-F238E27FC236}">
                  <a16:creationId xmlns:a16="http://schemas.microsoft.com/office/drawing/2014/main" id="{FD2D3DC4-BE65-4FC1-8A1C-35A624F87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9072919" y="1093086"/>
              <a:ext cx="440097" cy="440097"/>
            </a:xfrm>
            <a:prstGeom prst="rect">
              <a:avLst/>
            </a:prstGeom>
          </p:spPr>
        </p:pic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CF623FFD-7F11-40C7-B8F2-E4C67282906A}"/>
              </a:ext>
            </a:extLst>
          </p:cNvPr>
          <p:cNvGrpSpPr/>
          <p:nvPr/>
        </p:nvGrpSpPr>
        <p:grpSpPr>
          <a:xfrm>
            <a:off x="9627045" y="1743276"/>
            <a:ext cx="609600" cy="609600"/>
            <a:chOff x="9019485" y="1779220"/>
            <a:chExt cx="609600" cy="609600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4ED7949-C383-41E8-AFD6-013867DDE560}"/>
                </a:ext>
              </a:extLst>
            </p:cNvPr>
            <p:cNvSpPr/>
            <p:nvPr/>
          </p:nvSpPr>
          <p:spPr>
            <a:xfrm>
              <a:off x="9019485" y="1779220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09" name="Graphic 108" descr="Construction worker">
              <a:extLst>
                <a:ext uri="{FF2B5EF4-FFF2-40B4-BE49-F238E27FC236}">
                  <a16:creationId xmlns:a16="http://schemas.microsoft.com/office/drawing/2014/main" id="{C3C08C4D-8FEB-478A-835B-3B9993335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9104237" y="1863972"/>
              <a:ext cx="440097" cy="440097"/>
            </a:xfrm>
            <a:prstGeom prst="rect">
              <a:avLst/>
            </a:prstGeom>
          </p:spPr>
        </p:pic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18F454FE-B3E6-4CDA-A982-8946AD9C9D8A}"/>
              </a:ext>
            </a:extLst>
          </p:cNvPr>
          <p:cNvGrpSpPr/>
          <p:nvPr/>
        </p:nvGrpSpPr>
        <p:grpSpPr>
          <a:xfrm>
            <a:off x="9627045" y="3334152"/>
            <a:ext cx="609600" cy="609600"/>
            <a:chOff x="9032282" y="3382754"/>
            <a:chExt cx="609600" cy="609600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C0559076-C3DE-4C45-9F83-35EF937B4207}"/>
                </a:ext>
              </a:extLst>
            </p:cNvPr>
            <p:cNvSpPr/>
            <p:nvPr/>
          </p:nvSpPr>
          <p:spPr>
            <a:xfrm>
              <a:off x="9032282" y="3382754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21" name="Graphic 120" descr="Lock">
              <a:extLst>
                <a:ext uri="{FF2B5EF4-FFF2-40B4-BE49-F238E27FC236}">
                  <a16:creationId xmlns:a16="http://schemas.microsoft.com/office/drawing/2014/main" id="{B9C23DC3-FF7D-4EE2-A603-EEF893283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p:blipFill>
          <p:spPr>
            <a:xfrm>
              <a:off x="9117034" y="3467506"/>
              <a:ext cx="440097" cy="440097"/>
            </a:xfrm>
            <a:prstGeom prst="rect">
              <a:avLst/>
            </a:prstGeom>
          </p:spPr>
        </p:pic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AE8DDD0A-3FD1-45F0-B7D0-D4293166AEEA}"/>
              </a:ext>
            </a:extLst>
          </p:cNvPr>
          <p:cNvGrpSpPr/>
          <p:nvPr/>
        </p:nvGrpSpPr>
        <p:grpSpPr>
          <a:xfrm>
            <a:off x="9627045" y="4925028"/>
            <a:ext cx="609600" cy="609600"/>
            <a:chOff x="8994670" y="4956019"/>
            <a:chExt cx="609600" cy="609600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2B6FEBB7-DAC4-48CE-B24E-CD768D97F447}"/>
                </a:ext>
              </a:extLst>
            </p:cNvPr>
            <p:cNvSpPr/>
            <p:nvPr/>
          </p:nvSpPr>
          <p:spPr>
            <a:xfrm>
              <a:off x="8994670" y="4956019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37" name="Graphic 136" descr="Traffic light">
              <a:extLst>
                <a:ext uri="{FF2B5EF4-FFF2-40B4-BE49-F238E27FC236}">
                  <a16:creationId xmlns:a16="http://schemas.microsoft.com/office/drawing/2014/main" id="{E41421E0-0010-404B-876D-0531E3F30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9079422" y="5040771"/>
              <a:ext cx="440097" cy="440097"/>
            </a:xfrm>
            <a:prstGeom prst="rect">
              <a:avLst/>
            </a:prstGeom>
          </p:spPr>
        </p:pic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B26EF32B-3F76-44D2-B880-EF9B751F1FEB}"/>
              </a:ext>
            </a:extLst>
          </p:cNvPr>
          <p:cNvGrpSpPr/>
          <p:nvPr/>
        </p:nvGrpSpPr>
        <p:grpSpPr>
          <a:xfrm>
            <a:off x="9627045" y="2538714"/>
            <a:ext cx="609600" cy="609600"/>
            <a:chOff x="8972343" y="2579381"/>
            <a:chExt cx="609600" cy="609600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1F85741-11D8-4424-8F67-276431EE66BE}"/>
                </a:ext>
              </a:extLst>
            </p:cNvPr>
            <p:cNvSpPr/>
            <p:nvPr/>
          </p:nvSpPr>
          <p:spPr>
            <a:xfrm>
              <a:off x="8972343" y="2579381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49" name="Graphic 148" descr="Dump truck">
              <a:extLst>
                <a:ext uri="{FF2B5EF4-FFF2-40B4-BE49-F238E27FC236}">
                  <a16:creationId xmlns:a16="http://schemas.microsoft.com/office/drawing/2014/main" id="{1D0148D8-C387-425E-B383-B791A85BE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9"/>
                </a:ext>
              </a:extLst>
            </a:blip>
            <a:stretch>
              <a:fillRect/>
            </a:stretch>
          </p:blipFill>
          <p:spPr>
            <a:xfrm>
              <a:off x="9057095" y="2664133"/>
              <a:ext cx="440097" cy="44009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18EAFDB-81CE-4419-AFEE-8A15E575AF03}"/>
              </a:ext>
            </a:extLst>
          </p:cNvPr>
          <p:cNvGrpSpPr/>
          <p:nvPr/>
        </p:nvGrpSpPr>
        <p:grpSpPr>
          <a:xfrm>
            <a:off x="7392739" y="152400"/>
            <a:ext cx="609600" cy="6177663"/>
            <a:chOff x="7177987" y="209791"/>
            <a:chExt cx="609600" cy="6177663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49E6FFD-3C04-407C-97A6-3AADA4D9006B}"/>
                </a:ext>
              </a:extLst>
            </p:cNvPr>
            <p:cNvGrpSpPr/>
            <p:nvPr/>
          </p:nvGrpSpPr>
          <p:grpSpPr>
            <a:xfrm>
              <a:off x="7177987" y="209791"/>
              <a:ext cx="609600" cy="609600"/>
              <a:chOff x="6828598" y="247106"/>
              <a:chExt cx="609600" cy="609600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5A1B79F7-B93D-43E3-840A-8CD60DFD5D8B}"/>
                  </a:ext>
                </a:extLst>
              </p:cNvPr>
              <p:cNvSpPr/>
              <p:nvPr/>
            </p:nvSpPr>
            <p:spPr>
              <a:xfrm>
                <a:off x="6828598" y="24710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5" name="Graphic 14" descr="Single gear">
                <a:extLst>
                  <a:ext uri="{FF2B5EF4-FFF2-40B4-BE49-F238E27FC236}">
                    <a16:creationId xmlns:a16="http://schemas.microsoft.com/office/drawing/2014/main" id="{00CFB162-0ECD-41DB-8B6B-E868C1D4D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1"/>
                  </a:ext>
                </a:extLst>
              </a:blip>
              <a:stretch>
                <a:fillRect/>
              </a:stretch>
            </p:blipFill>
            <p:spPr>
              <a:xfrm>
                <a:off x="6917236" y="335744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7E5DDFF8-CF10-49F8-947C-355A73BB3C29}"/>
                </a:ext>
              </a:extLst>
            </p:cNvPr>
            <p:cNvGrpSpPr/>
            <p:nvPr/>
          </p:nvGrpSpPr>
          <p:grpSpPr>
            <a:xfrm>
              <a:off x="7177987" y="1005229"/>
              <a:ext cx="609600" cy="609600"/>
              <a:chOff x="6857090" y="1041456"/>
              <a:chExt cx="609600" cy="609600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920A781B-51B2-4BAB-97BA-9ECC01B0960F}"/>
                  </a:ext>
                </a:extLst>
              </p:cNvPr>
              <p:cNvSpPr/>
              <p:nvPr/>
            </p:nvSpPr>
            <p:spPr>
              <a:xfrm>
                <a:off x="6857090" y="104145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7" name="Graphic 16" descr="Gears">
                <a:extLst>
                  <a:ext uri="{FF2B5EF4-FFF2-40B4-BE49-F238E27FC236}">
                    <a16:creationId xmlns:a16="http://schemas.microsoft.com/office/drawing/2014/main" id="{B6374383-3041-47DA-B594-DA43BA959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3"/>
                  </a:ext>
                </a:extLst>
              </a:blip>
              <a:stretch>
                <a:fillRect/>
              </a:stretch>
            </p:blipFill>
            <p:spPr>
              <a:xfrm>
                <a:off x="6945728" y="1130094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90798226-4CBA-4682-8861-A96A941BEAC1}"/>
                </a:ext>
              </a:extLst>
            </p:cNvPr>
            <p:cNvGrpSpPr/>
            <p:nvPr/>
          </p:nvGrpSpPr>
          <p:grpSpPr>
            <a:xfrm>
              <a:off x="7177987" y="2596105"/>
              <a:ext cx="609600" cy="609600"/>
              <a:chOff x="6765635" y="2601048"/>
              <a:chExt cx="609600" cy="609600"/>
            </a:xfrm>
          </p:grpSpPr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28A5E046-3F44-499D-AC6C-92A169944202}"/>
                  </a:ext>
                </a:extLst>
              </p:cNvPr>
              <p:cNvSpPr/>
              <p:nvPr/>
            </p:nvSpPr>
            <p:spPr>
              <a:xfrm>
                <a:off x="6765635" y="2601048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85" name="Graphic 84" descr="Closed book">
                <a:extLst>
                  <a:ext uri="{FF2B5EF4-FFF2-40B4-BE49-F238E27FC236}">
                    <a16:creationId xmlns:a16="http://schemas.microsoft.com/office/drawing/2014/main" id="{519D2926-9635-4035-BAFE-2E770E4F4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5"/>
                  </a:ext>
                </a:extLst>
              </a:blip>
              <a:stretch>
                <a:fillRect/>
              </a:stretch>
            </p:blipFill>
            <p:spPr>
              <a:xfrm>
                <a:off x="6850387" y="2685800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C3B6B76D-9CE1-442A-9198-B140FD67EBBC}"/>
                </a:ext>
              </a:extLst>
            </p:cNvPr>
            <p:cNvGrpSpPr/>
            <p:nvPr/>
          </p:nvGrpSpPr>
          <p:grpSpPr>
            <a:xfrm>
              <a:off x="7177987" y="1800667"/>
              <a:ext cx="609600" cy="609600"/>
              <a:chOff x="6743807" y="1797011"/>
              <a:chExt cx="609600" cy="609600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0EE20A85-935A-41A7-800F-5D96AC72D8C6}"/>
                  </a:ext>
                </a:extLst>
              </p:cNvPr>
              <p:cNvSpPr/>
              <p:nvPr/>
            </p:nvSpPr>
            <p:spPr>
              <a:xfrm>
                <a:off x="6743807" y="1797011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99" name="Graphic 98" descr="Marker">
                <a:extLst>
                  <a:ext uri="{FF2B5EF4-FFF2-40B4-BE49-F238E27FC236}">
                    <a16:creationId xmlns:a16="http://schemas.microsoft.com/office/drawing/2014/main" id="{6EE9BA58-6900-4D2D-83F8-DDC9AAB1E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7"/>
                  </a:ext>
                </a:extLst>
              </a:blip>
              <a:stretch>
                <a:fillRect/>
              </a:stretch>
            </p:blipFill>
            <p:spPr>
              <a:xfrm>
                <a:off x="6828559" y="1881763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D255C67F-1EEF-4B54-A9F1-545E8DD11AC1}"/>
                </a:ext>
              </a:extLst>
            </p:cNvPr>
            <p:cNvGrpSpPr/>
            <p:nvPr/>
          </p:nvGrpSpPr>
          <p:grpSpPr>
            <a:xfrm>
              <a:off x="7177987" y="3391543"/>
              <a:ext cx="609600" cy="609600"/>
              <a:chOff x="6768453" y="3324954"/>
              <a:chExt cx="609600" cy="6096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C47C888A-FD87-4261-AAED-81D4D33465E6}"/>
                  </a:ext>
                </a:extLst>
              </p:cNvPr>
              <p:cNvSpPr/>
              <p:nvPr/>
            </p:nvSpPr>
            <p:spPr>
              <a:xfrm>
                <a:off x="6768453" y="332495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01" name="Graphic 100" descr="Signpost">
                <a:extLst>
                  <a:ext uri="{FF2B5EF4-FFF2-40B4-BE49-F238E27FC236}">
                    <a16:creationId xmlns:a16="http://schemas.microsoft.com/office/drawing/2014/main" id="{AC2A6574-B383-4BB2-99C6-BD49519C7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9"/>
                  </a:ext>
                </a:extLst>
              </a:blip>
              <a:stretch>
                <a:fillRect/>
              </a:stretch>
            </p:blipFill>
            <p:spPr>
              <a:xfrm>
                <a:off x="6853205" y="3409706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B932477-BCFA-4A10-A7BA-014333536FA8}"/>
                </a:ext>
              </a:extLst>
            </p:cNvPr>
            <p:cNvGrpSpPr/>
            <p:nvPr/>
          </p:nvGrpSpPr>
          <p:grpSpPr>
            <a:xfrm>
              <a:off x="7177987" y="5777854"/>
              <a:ext cx="609600" cy="609600"/>
              <a:chOff x="6828168" y="5748629"/>
              <a:chExt cx="609600" cy="6096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48EFADA8-D708-45DC-9097-DF6F65A2C2AB}"/>
                  </a:ext>
                </a:extLst>
              </p:cNvPr>
              <p:cNvSpPr/>
              <p:nvPr/>
            </p:nvSpPr>
            <p:spPr>
              <a:xfrm>
                <a:off x="6828168" y="5748629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17" name="Graphic 116" descr="Network diagram">
                <a:extLst>
                  <a:ext uri="{FF2B5EF4-FFF2-40B4-BE49-F238E27FC236}">
                    <a16:creationId xmlns:a16="http://schemas.microsoft.com/office/drawing/2014/main" id="{39046339-3C3D-4205-9B63-CFF6E4314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1"/>
                  </a:ext>
                </a:extLst>
              </a:blip>
              <a:stretch>
                <a:fillRect/>
              </a:stretch>
            </p:blipFill>
            <p:spPr>
              <a:xfrm>
                <a:off x="6951303" y="5833381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4BA132BE-F92C-43DF-8AD6-D2C81D5CA259}"/>
                </a:ext>
              </a:extLst>
            </p:cNvPr>
            <p:cNvGrpSpPr/>
            <p:nvPr/>
          </p:nvGrpSpPr>
          <p:grpSpPr>
            <a:xfrm>
              <a:off x="7177987" y="4186981"/>
              <a:ext cx="609600" cy="609600"/>
              <a:chOff x="6807805" y="4048740"/>
              <a:chExt cx="609600" cy="609600"/>
            </a:xfrm>
          </p:grpSpPr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F0EA1A74-E5E1-4FB7-8B2D-A0AEBAF8166E}"/>
                  </a:ext>
                </a:extLst>
              </p:cNvPr>
              <p:cNvSpPr/>
              <p:nvPr/>
            </p:nvSpPr>
            <p:spPr>
              <a:xfrm>
                <a:off x="6807805" y="4048740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25" name="Graphic 124" descr="Thumbs up sign">
                <a:extLst>
                  <a:ext uri="{FF2B5EF4-FFF2-40B4-BE49-F238E27FC236}">
                    <a16:creationId xmlns:a16="http://schemas.microsoft.com/office/drawing/2014/main" id="{EFF3EEF4-63C8-4CC9-8941-58C7335B6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3"/>
                  </a:ext>
                </a:extLst>
              </a:blip>
              <a:stretch>
                <a:fillRect/>
              </a:stretch>
            </p:blipFill>
            <p:spPr>
              <a:xfrm>
                <a:off x="6892557" y="4133492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65319973-06CB-4B61-B204-4D94D5509C0E}"/>
                </a:ext>
              </a:extLst>
            </p:cNvPr>
            <p:cNvGrpSpPr/>
            <p:nvPr/>
          </p:nvGrpSpPr>
          <p:grpSpPr>
            <a:xfrm>
              <a:off x="7177987" y="4982419"/>
              <a:ext cx="609600" cy="609600"/>
              <a:chOff x="11225711" y="4994390"/>
              <a:chExt cx="609600" cy="609600"/>
            </a:xfrm>
          </p:grpSpPr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BDDC030D-5B8B-45C5-B3BF-640E5C7B2820}"/>
                  </a:ext>
                </a:extLst>
              </p:cNvPr>
              <p:cNvSpPr/>
              <p:nvPr/>
            </p:nvSpPr>
            <p:spPr>
              <a:xfrm>
                <a:off x="11225711" y="4994390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48" name="Graphic 47" descr="User">
                <a:extLst>
                  <a:ext uri="{FF2B5EF4-FFF2-40B4-BE49-F238E27FC236}">
                    <a16:creationId xmlns:a16="http://schemas.microsoft.com/office/drawing/2014/main" id="{E582351A-55FB-4777-A52D-E75F71F5E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5"/>
                  </a:ext>
                </a:extLst>
              </a:blip>
              <a:stretch>
                <a:fillRect/>
              </a:stretch>
            </p:blipFill>
            <p:spPr>
              <a:xfrm>
                <a:off x="11301982" y="5070661"/>
                <a:ext cx="457058" cy="457058"/>
              </a:xfrm>
              <a:prstGeom prst="rect">
                <a:avLst/>
              </a:prstGeom>
            </p:spPr>
          </p:pic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64553C2-6DFF-4C59-9DC5-4891A6775841}"/>
              </a:ext>
            </a:extLst>
          </p:cNvPr>
          <p:cNvGrpSpPr/>
          <p:nvPr/>
        </p:nvGrpSpPr>
        <p:grpSpPr>
          <a:xfrm>
            <a:off x="6275586" y="152400"/>
            <a:ext cx="609600" cy="6177663"/>
            <a:chOff x="6040050" y="209791"/>
            <a:chExt cx="609600" cy="6177663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94CB1DE8-D768-4089-9C22-63AB3CC247E7}"/>
                </a:ext>
              </a:extLst>
            </p:cNvPr>
            <p:cNvGrpSpPr/>
            <p:nvPr/>
          </p:nvGrpSpPr>
          <p:grpSpPr>
            <a:xfrm>
              <a:off x="6040050" y="209791"/>
              <a:ext cx="609600" cy="609600"/>
              <a:chOff x="5763178" y="270846"/>
              <a:chExt cx="609600" cy="609600"/>
            </a:xfrm>
          </p:grpSpPr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62DA4F74-79DA-4190-8154-39B44E732AFF}"/>
                  </a:ext>
                </a:extLst>
              </p:cNvPr>
              <p:cNvSpPr/>
              <p:nvPr/>
            </p:nvSpPr>
            <p:spPr>
              <a:xfrm>
                <a:off x="5763178" y="27084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3" name="Graphic 12" descr="Bullseye">
                <a:extLst>
                  <a:ext uri="{FF2B5EF4-FFF2-40B4-BE49-F238E27FC236}">
                    <a16:creationId xmlns:a16="http://schemas.microsoft.com/office/drawing/2014/main" id="{082B09A7-BBD2-40B1-80F8-1D3F5D5FB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7"/>
                  </a:ext>
                </a:extLst>
              </a:blip>
              <a:stretch>
                <a:fillRect/>
              </a:stretch>
            </p:blipFill>
            <p:spPr>
              <a:xfrm>
                <a:off x="5851816" y="359484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F3BD0DA3-9F4B-4584-B7FE-55694AD9F25D}"/>
                </a:ext>
              </a:extLst>
            </p:cNvPr>
            <p:cNvGrpSpPr/>
            <p:nvPr/>
          </p:nvGrpSpPr>
          <p:grpSpPr>
            <a:xfrm>
              <a:off x="6040050" y="1005229"/>
              <a:ext cx="609600" cy="609600"/>
              <a:chOff x="5710936" y="1056636"/>
              <a:chExt cx="609600" cy="609600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DCD18DF-5682-44E9-B9DF-347C0DC9A86E}"/>
                  </a:ext>
                </a:extLst>
              </p:cNvPr>
              <p:cNvSpPr/>
              <p:nvPr/>
            </p:nvSpPr>
            <p:spPr>
              <a:xfrm>
                <a:off x="5710936" y="105663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29" name="Graphic 28" descr="House">
                <a:extLst>
                  <a:ext uri="{FF2B5EF4-FFF2-40B4-BE49-F238E27FC236}">
                    <a16:creationId xmlns:a16="http://schemas.microsoft.com/office/drawing/2014/main" id="{1BF58E14-7A6D-4997-AC76-CCBFD6C98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9"/>
                  </a:ext>
                </a:extLst>
              </a:blip>
              <a:stretch>
                <a:fillRect/>
              </a:stretch>
            </p:blipFill>
            <p:spPr>
              <a:xfrm>
                <a:off x="5799574" y="1145274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9B01998B-D72C-4AA5-B21A-BF59DFC67224}"/>
                </a:ext>
              </a:extLst>
            </p:cNvPr>
            <p:cNvGrpSpPr/>
            <p:nvPr/>
          </p:nvGrpSpPr>
          <p:grpSpPr>
            <a:xfrm>
              <a:off x="6040050" y="2596105"/>
              <a:ext cx="609600" cy="609600"/>
              <a:chOff x="5763178" y="2579381"/>
              <a:chExt cx="609600" cy="609600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2632FAC8-EB99-4F71-820B-F51C7DCD6806}"/>
                  </a:ext>
                </a:extLst>
              </p:cNvPr>
              <p:cNvSpPr/>
              <p:nvPr/>
            </p:nvSpPr>
            <p:spPr>
              <a:xfrm>
                <a:off x="5763178" y="2579381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77" name="Graphic 76" descr="Download">
                <a:extLst>
                  <a:ext uri="{FF2B5EF4-FFF2-40B4-BE49-F238E27FC236}">
                    <a16:creationId xmlns:a16="http://schemas.microsoft.com/office/drawing/2014/main" id="{9E13BFAA-CB2D-4DA3-9AC8-8571F13B6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1"/>
                  </a:ext>
                </a:extLst>
              </a:blip>
              <a:stretch>
                <a:fillRect/>
              </a:stretch>
            </p:blipFill>
            <p:spPr>
              <a:xfrm>
                <a:off x="5851816" y="2668019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CD77E924-FF28-4C5B-8281-DA2D29DB515E}"/>
                </a:ext>
              </a:extLst>
            </p:cNvPr>
            <p:cNvGrpSpPr/>
            <p:nvPr/>
          </p:nvGrpSpPr>
          <p:grpSpPr>
            <a:xfrm>
              <a:off x="6040050" y="5777854"/>
              <a:ext cx="609600" cy="609600"/>
              <a:chOff x="5715039" y="5751034"/>
              <a:chExt cx="609600" cy="609600"/>
            </a:xfrm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1A5D015-0F3E-4F43-A4BA-C85EA527DCF1}"/>
                  </a:ext>
                </a:extLst>
              </p:cNvPr>
              <p:cNvSpPr/>
              <p:nvPr/>
            </p:nvSpPr>
            <p:spPr>
              <a:xfrm>
                <a:off x="5715039" y="575103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83" name="Graphic 82" descr="Megaphone">
                <a:extLst>
                  <a:ext uri="{FF2B5EF4-FFF2-40B4-BE49-F238E27FC236}">
                    <a16:creationId xmlns:a16="http://schemas.microsoft.com/office/drawing/2014/main" id="{7F2C0034-925C-4663-AAD6-67EC1EEDA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3"/>
                  </a:ext>
                </a:extLst>
              </a:blip>
              <a:stretch>
                <a:fillRect/>
              </a:stretch>
            </p:blipFill>
            <p:spPr>
              <a:xfrm>
                <a:off x="5804484" y="5804240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59A1776-1275-419A-9490-394615A97D56}"/>
                </a:ext>
              </a:extLst>
            </p:cNvPr>
            <p:cNvGrpSpPr/>
            <p:nvPr/>
          </p:nvGrpSpPr>
          <p:grpSpPr>
            <a:xfrm>
              <a:off x="6040050" y="4982419"/>
              <a:ext cx="609600" cy="609600"/>
              <a:chOff x="5731030" y="5050513"/>
              <a:chExt cx="609600" cy="609600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8DD574AA-98AA-4870-8131-162D973BC1E2}"/>
                  </a:ext>
                </a:extLst>
              </p:cNvPr>
              <p:cNvSpPr/>
              <p:nvPr/>
            </p:nvSpPr>
            <p:spPr>
              <a:xfrm>
                <a:off x="5731030" y="5050513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23" name="Graphic 122" descr="Unlock">
                <a:extLst>
                  <a:ext uri="{FF2B5EF4-FFF2-40B4-BE49-F238E27FC236}">
                    <a16:creationId xmlns:a16="http://schemas.microsoft.com/office/drawing/2014/main" id="{8D4C2358-FC69-4CBD-AF9F-074FEF960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5"/>
                  </a:ext>
                </a:extLst>
              </a:blip>
              <a:stretch>
                <a:fillRect/>
              </a:stretch>
            </p:blipFill>
            <p:spPr>
              <a:xfrm>
                <a:off x="5815782" y="5135265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C70CEE91-81D0-42CC-ADE2-FE0596C17633}"/>
                </a:ext>
              </a:extLst>
            </p:cNvPr>
            <p:cNvGrpSpPr/>
            <p:nvPr/>
          </p:nvGrpSpPr>
          <p:grpSpPr>
            <a:xfrm>
              <a:off x="6040050" y="4186981"/>
              <a:ext cx="609600" cy="609600"/>
              <a:chOff x="5725396" y="4048740"/>
              <a:chExt cx="609600" cy="609600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3AC2462-D396-4BA0-98F1-7F74A5DCEA02}"/>
                  </a:ext>
                </a:extLst>
              </p:cNvPr>
              <p:cNvSpPr/>
              <p:nvPr/>
            </p:nvSpPr>
            <p:spPr>
              <a:xfrm>
                <a:off x="5725396" y="4048740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33" name="Graphic 132" descr="Printer">
                <a:extLst>
                  <a:ext uri="{FF2B5EF4-FFF2-40B4-BE49-F238E27FC236}">
                    <a16:creationId xmlns:a16="http://schemas.microsoft.com/office/drawing/2014/main" id="{CFDD3F3C-A5CF-42CC-BABD-3DE97E6FD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7"/>
                  </a:ext>
                </a:extLst>
              </a:blip>
              <a:stretch>
                <a:fillRect/>
              </a:stretch>
            </p:blipFill>
            <p:spPr>
              <a:xfrm>
                <a:off x="5812091" y="4135435"/>
                <a:ext cx="436211" cy="436211"/>
              </a:xfrm>
              <a:prstGeom prst="rect">
                <a:avLst/>
              </a:prstGeom>
            </p:spPr>
          </p:pic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8BF186A8-705E-42A5-B13A-8DD2EC6C1513}"/>
                </a:ext>
              </a:extLst>
            </p:cNvPr>
            <p:cNvGrpSpPr/>
            <p:nvPr/>
          </p:nvGrpSpPr>
          <p:grpSpPr>
            <a:xfrm>
              <a:off x="6040050" y="3391543"/>
              <a:ext cx="609600" cy="609600"/>
              <a:chOff x="5766029" y="3316994"/>
              <a:chExt cx="609600" cy="609600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CC85176B-A7E0-4C9B-A3D2-CD8459EABC5D}"/>
                  </a:ext>
                </a:extLst>
              </p:cNvPr>
              <p:cNvSpPr/>
              <p:nvPr/>
            </p:nvSpPr>
            <p:spPr>
              <a:xfrm>
                <a:off x="5766029" y="331699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39" name="Graphic 138" descr="Car">
                <a:extLst>
                  <a:ext uri="{FF2B5EF4-FFF2-40B4-BE49-F238E27FC236}">
                    <a16:creationId xmlns:a16="http://schemas.microsoft.com/office/drawing/2014/main" id="{E68581DE-2C9E-4240-84CC-B56BE7D4B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9"/>
                  </a:ext>
                </a:extLst>
              </a:blip>
              <a:stretch>
                <a:fillRect/>
              </a:stretch>
            </p:blipFill>
            <p:spPr>
              <a:xfrm>
                <a:off x="5850781" y="3401746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D994186E-8A6E-4EBE-A5E2-2A20015BE8C1}"/>
                </a:ext>
              </a:extLst>
            </p:cNvPr>
            <p:cNvGrpSpPr/>
            <p:nvPr/>
          </p:nvGrpSpPr>
          <p:grpSpPr>
            <a:xfrm>
              <a:off x="6040050" y="1800667"/>
              <a:ext cx="609600" cy="609600"/>
              <a:chOff x="11248238" y="257684"/>
              <a:chExt cx="609600" cy="609600"/>
            </a:xfrm>
          </p:grpSpPr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29F89A19-90FF-424A-959A-11B16F901F75}"/>
                  </a:ext>
                </a:extLst>
              </p:cNvPr>
              <p:cNvSpPr/>
              <p:nvPr/>
            </p:nvSpPr>
            <p:spPr>
              <a:xfrm>
                <a:off x="11248238" y="25768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56" name="Graphic 55" descr="Suburban scene">
                <a:extLst>
                  <a:ext uri="{FF2B5EF4-FFF2-40B4-BE49-F238E27FC236}">
                    <a16:creationId xmlns:a16="http://schemas.microsoft.com/office/drawing/2014/main" id="{0FCD0679-6A6E-47A5-B4C7-2CEC11031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1"/>
                  </a:ext>
                </a:extLst>
              </a:blip>
              <a:stretch>
                <a:fillRect/>
              </a:stretch>
            </p:blipFill>
            <p:spPr>
              <a:xfrm>
                <a:off x="11327573" y="294543"/>
                <a:ext cx="487534" cy="487534"/>
              </a:xfrm>
              <a:prstGeom prst="rect">
                <a:avLst/>
              </a:prstGeom>
            </p:spPr>
          </p:pic>
        </p:grp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4244DFD9-851C-4DAF-92EB-52B65C50D836}"/>
              </a:ext>
            </a:extLst>
          </p:cNvPr>
          <p:cNvGrpSpPr/>
          <p:nvPr/>
        </p:nvGrpSpPr>
        <p:grpSpPr>
          <a:xfrm>
            <a:off x="10744200" y="152400"/>
            <a:ext cx="609600" cy="6177663"/>
            <a:chOff x="10591800" y="209791"/>
            <a:chExt cx="609600" cy="6177663"/>
          </a:xfrm>
        </p:grpSpPr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6573517E-E673-47B4-BF2E-8AC7AF6E17FB}"/>
                </a:ext>
              </a:extLst>
            </p:cNvPr>
            <p:cNvGrpSpPr/>
            <p:nvPr/>
          </p:nvGrpSpPr>
          <p:grpSpPr>
            <a:xfrm>
              <a:off x="10591800" y="4124278"/>
              <a:ext cx="609600" cy="609600"/>
              <a:chOff x="11294144" y="4047913"/>
              <a:chExt cx="609600" cy="609600"/>
            </a:xfrm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B5800CF-F7E0-4B01-9832-8A6E664C0262}"/>
                  </a:ext>
                </a:extLst>
              </p:cNvPr>
              <p:cNvSpPr/>
              <p:nvPr/>
            </p:nvSpPr>
            <p:spPr>
              <a:xfrm>
                <a:off x="11294144" y="4047913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79" name="Graphic 78" descr="Link">
                <a:extLst>
                  <a:ext uri="{FF2B5EF4-FFF2-40B4-BE49-F238E27FC236}">
                    <a16:creationId xmlns:a16="http://schemas.microsoft.com/office/drawing/2014/main" id="{5A9EE1DE-39DA-46C3-AF33-0FB3F4EFB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3"/>
                  </a:ext>
                </a:extLst>
              </a:blip>
              <a:stretch>
                <a:fillRect/>
              </a:stretch>
            </p:blipFill>
            <p:spPr>
              <a:xfrm>
                <a:off x="11382782" y="4136551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172B142C-3088-44D7-8CA8-0AF5AA3274D9}"/>
                </a:ext>
              </a:extLst>
            </p:cNvPr>
            <p:cNvGrpSpPr/>
            <p:nvPr/>
          </p:nvGrpSpPr>
          <p:grpSpPr>
            <a:xfrm>
              <a:off x="10591800" y="2552569"/>
              <a:ext cx="609600" cy="609600"/>
              <a:chOff x="10047511" y="2552569"/>
              <a:chExt cx="609600" cy="609600"/>
            </a:xfrm>
          </p:grpSpPr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F7D56AE-F184-4296-B506-CD777B851FD6}"/>
                  </a:ext>
                </a:extLst>
              </p:cNvPr>
              <p:cNvSpPr/>
              <p:nvPr/>
            </p:nvSpPr>
            <p:spPr>
              <a:xfrm>
                <a:off x="10047511" y="2552569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27" name="Graphic 126" descr="Soccer ball">
                <a:extLst>
                  <a:ext uri="{FF2B5EF4-FFF2-40B4-BE49-F238E27FC236}">
                    <a16:creationId xmlns:a16="http://schemas.microsoft.com/office/drawing/2014/main" id="{2509EFC0-1D02-430E-BD57-8EDB7BE95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5"/>
                  </a:ext>
                </a:extLst>
              </a:blip>
              <a:stretch>
                <a:fillRect/>
              </a:stretch>
            </p:blipFill>
            <p:spPr>
              <a:xfrm>
                <a:off x="10132263" y="2637321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529BAA89-27CE-400E-85D3-5966DA2122CB}"/>
                </a:ext>
              </a:extLst>
            </p:cNvPr>
            <p:cNvGrpSpPr/>
            <p:nvPr/>
          </p:nvGrpSpPr>
          <p:grpSpPr>
            <a:xfrm>
              <a:off x="10591800" y="209791"/>
              <a:ext cx="609600" cy="609600"/>
              <a:chOff x="10081407" y="268837"/>
              <a:chExt cx="609600" cy="609600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0C771E24-50F6-4B82-AA28-C434E94D1B8A}"/>
                  </a:ext>
                </a:extLst>
              </p:cNvPr>
              <p:cNvSpPr/>
              <p:nvPr/>
            </p:nvSpPr>
            <p:spPr>
              <a:xfrm>
                <a:off x="10081407" y="268837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4" name="Graphic 3" descr="Presentation with bar chart">
                <a:extLst>
                  <a:ext uri="{FF2B5EF4-FFF2-40B4-BE49-F238E27FC236}">
                    <a16:creationId xmlns:a16="http://schemas.microsoft.com/office/drawing/2014/main" id="{1DFA9CC5-15E2-468C-BF2F-099CBBB45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7"/>
                  </a:ext>
                </a:extLst>
              </a:blip>
              <a:stretch>
                <a:fillRect/>
              </a:stretch>
            </p:blipFill>
            <p:spPr>
              <a:xfrm>
                <a:off x="10156149" y="343579"/>
                <a:ext cx="460116" cy="460116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7FDFCD02-58D4-4829-872C-63303F55059D}"/>
                </a:ext>
              </a:extLst>
            </p:cNvPr>
            <p:cNvGrpSpPr/>
            <p:nvPr/>
          </p:nvGrpSpPr>
          <p:grpSpPr>
            <a:xfrm>
              <a:off x="10591800" y="1027472"/>
              <a:ext cx="609600" cy="609600"/>
              <a:chOff x="10047511" y="1027472"/>
              <a:chExt cx="609600" cy="609600"/>
            </a:xfrm>
          </p:grpSpPr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64ED9BEA-C7B6-423E-B44A-46F9D5D4A913}"/>
                  </a:ext>
                </a:extLst>
              </p:cNvPr>
              <p:cNvSpPr/>
              <p:nvPr/>
            </p:nvSpPr>
            <p:spPr>
              <a:xfrm>
                <a:off x="10047511" y="1027472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8" name="Graphic 7" descr="Presentation with pie chart">
                <a:extLst>
                  <a:ext uri="{FF2B5EF4-FFF2-40B4-BE49-F238E27FC236}">
                    <a16:creationId xmlns:a16="http://schemas.microsoft.com/office/drawing/2014/main" id="{A9C39440-10E4-4606-BF54-E55007ADE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9"/>
                  </a:ext>
                </a:extLst>
              </a:blip>
              <a:stretch>
                <a:fillRect/>
              </a:stretch>
            </p:blipFill>
            <p:spPr>
              <a:xfrm>
                <a:off x="10122253" y="1102214"/>
                <a:ext cx="460116" cy="460116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482E4DA6-EC24-4EF0-9445-1C9041F5FE35}"/>
                </a:ext>
              </a:extLst>
            </p:cNvPr>
            <p:cNvGrpSpPr/>
            <p:nvPr/>
          </p:nvGrpSpPr>
          <p:grpSpPr>
            <a:xfrm>
              <a:off x="10591800" y="3291058"/>
              <a:ext cx="609600" cy="609600"/>
              <a:chOff x="10033176" y="3291058"/>
              <a:chExt cx="609600" cy="609600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4947C204-1DA2-49C1-85AB-667C998075B3}"/>
                  </a:ext>
                </a:extLst>
              </p:cNvPr>
              <p:cNvSpPr/>
              <p:nvPr/>
            </p:nvSpPr>
            <p:spPr>
              <a:xfrm>
                <a:off x="10033176" y="3291058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24" name="Graphic 23" descr="Paperclip">
                <a:extLst>
                  <a:ext uri="{FF2B5EF4-FFF2-40B4-BE49-F238E27FC236}">
                    <a16:creationId xmlns:a16="http://schemas.microsoft.com/office/drawing/2014/main" id="{FCEC03DD-B9CB-47E5-91F6-DB13F0D7F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1"/>
                  </a:ext>
                </a:extLst>
              </a:blip>
              <a:stretch>
                <a:fillRect/>
              </a:stretch>
            </p:blipFill>
            <p:spPr>
              <a:xfrm>
                <a:off x="10107918" y="3365800"/>
                <a:ext cx="460116" cy="460116"/>
              </a:xfrm>
              <a:prstGeom prst="rect">
                <a:avLst/>
              </a:prstGeom>
            </p:spPr>
          </p:pic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2AE7996B-9D80-4747-9AA2-195A56F43F9B}"/>
                </a:ext>
              </a:extLst>
            </p:cNvPr>
            <p:cNvGrpSpPr/>
            <p:nvPr/>
          </p:nvGrpSpPr>
          <p:grpSpPr>
            <a:xfrm>
              <a:off x="10591800" y="5777854"/>
              <a:ext cx="609600" cy="609600"/>
              <a:chOff x="10081407" y="5709403"/>
              <a:chExt cx="609600" cy="609600"/>
            </a:xfrm>
          </p:grpSpPr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94CB264A-3ECB-45F6-B6DC-D77994A534B8}"/>
                  </a:ext>
                </a:extLst>
              </p:cNvPr>
              <p:cNvSpPr/>
              <p:nvPr/>
            </p:nvSpPr>
            <p:spPr>
              <a:xfrm>
                <a:off x="10081407" y="5709403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32" name="Graphic 31" descr="Meeting">
                <a:extLst>
                  <a:ext uri="{FF2B5EF4-FFF2-40B4-BE49-F238E27FC236}">
                    <a16:creationId xmlns:a16="http://schemas.microsoft.com/office/drawing/2014/main" id="{DBEC2229-9B3C-4746-9A04-0595ECC12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3"/>
                  </a:ext>
                </a:extLst>
              </a:blip>
              <a:stretch>
                <a:fillRect/>
              </a:stretch>
            </p:blipFill>
            <p:spPr>
              <a:xfrm>
                <a:off x="10156149" y="5784145"/>
                <a:ext cx="460116" cy="460116"/>
              </a:xfrm>
              <a:prstGeom prst="rect">
                <a:avLst/>
              </a:prstGeom>
            </p:spPr>
          </p:pic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1267EF46-A049-4541-97EB-23309C3BD525}"/>
                </a:ext>
              </a:extLst>
            </p:cNvPr>
            <p:cNvGrpSpPr/>
            <p:nvPr/>
          </p:nvGrpSpPr>
          <p:grpSpPr>
            <a:xfrm>
              <a:off x="10591800" y="1761762"/>
              <a:ext cx="609600" cy="609600"/>
              <a:chOff x="11212313" y="1817343"/>
              <a:chExt cx="609600" cy="609600"/>
            </a:xfrm>
          </p:grpSpPr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D11D783C-F4C9-4573-AA01-903F19F98431}"/>
                  </a:ext>
                </a:extLst>
              </p:cNvPr>
              <p:cNvSpPr/>
              <p:nvPr/>
            </p:nvSpPr>
            <p:spPr>
              <a:xfrm>
                <a:off x="11212313" y="1817343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40" name="Graphic 39" descr="Leaf">
                <a:extLst>
                  <a:ext uri="{FF2B5EF4-FFF2-40B4-BE49-F238E27FC236}">
                    <a16:creationId xmlns:a16="http://schemas.microsoft.com/office/drawing/2014/main" id="{235BEDDA-1A93-4DF9-8206-A773640FC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5"/>
                  </a:ext>
                </a:extLst>
              </a:blip>
              <a:stretch>
                <a:fillRect/>
              </a:stretch>
            </p:blipFill>
            <p:spPr>
              <a:xfrm>
                <a:off x="11303917" y="1908947"/>
                <a:ext cx="426392" cy="426392"/>
              </a:xfrm>
              <a:prstGeom prst="rect">
                <a:avLst/>
              </a:prstGeom>
            </p:spPr>
          </p:pic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4F83733F-2538-48C4-BBB3-BC059C8D9765}"/>
                </a:ext>
              </a:extLst>
            </p:cNvPr>
            <p:cNvGrpSpPr/>
            <p:nvPr/>
          </p:nvGrpSpPr>
          <p:grpSpPr>
            <a:xfrm>
              <a:off x="10591800" y="4975113"/>
              <a:ext cx="609600" cy="609600"/>
              <a:chOff x="10033176" y="4975113"/>
              <a:chExt cx="609600" cy="609600"/>
            </a:xfrm>
          </p:grpSpPr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B18E6E95-3051-489D-8FC2-07C4A33C9DD8}"/>
                  </a:ext>
                </a:extLst>
              </p:cNvPr>
              <p:cNvSpPr/>
              <p:nvPr/>
            </p:nvSpPr>
            <p:spPr>
              <a:xfrm>
                <a:off x="10033176" y="4975113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68" name="Graphic 67" descr="Classroom">
                <a:extLst>
                  <a:ext uri="{FF2B5EF4-FFF2-40B4-BE49-F238E27FC236}">
                    <a16:creationId xmlns:a16="http://schemas.microsoft.com/office/drawing/2014/main" id="{2ECB0515-57FC-4201-9D1E-66FB42D3E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7"/>
                  </a:ext>
                </a:extLst>
              </a:blip>
              <a:stretch>
                <a:fillRect/>
              </a:stretch>
            </p:blipFill>
            <p:spPr>
              <a:xfrm>
                <a:off x="10120880" y="5062817"/>
                <a:ext cx="434193" cy="434193"/>
              </a:xfrm>
              <a:prstGeom prst="rect">
                <a:avLst/>
              </a:prstGeom>
            </p:spPr>
          </p:pic>
        </p:grp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8007E7F0-77D5-4EF0-81DC-C47C17BE416C}"/>
              </a:ext>
            </a:extLst>
          </p:cNvPr>
          <p:cNvGrpSpPr/>
          <p:nvPr/>
        </p:nvGrpSpPr>
        <p:grpSpPr>
          <a:xfrm>
            <a:off x="5158433" y="152400"/>
            <a:ext cx="609600" cy="6177663"/>
            <a:chOff x="4902113" y="209791"/>
            <a:chExt cx="609600" cy="6177663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A50A0D2-34BD-4ABD-88AC-24B440A9FD2F}"/>
                </a:ext>
              </a:extLst>
            </p:cNvPr>
            <p:cNvGrpSpPr/>
            <p:nvPr/>
          </p:nvGrpSpPr>
          <p:grpSpPr>
            <a:xfrm>
              <a:off x="4902113" y="209791"/>
              <a:ext cx="609600" cy="609600"/>
              <a:chOff x="4592131" y="298428"/>
              <a:chExt cx="609600" cy="609600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17051BED-E538-49E9-B4F6-34134C2FBAE6}"/>
                  </a:ext>
                </a:extLst>
              </p:cNvPr>
              <p:cNvSpPr/>
              <p:nvPr/>
            </p:nvSpPr>
            <p:spPr>
              <a:xfrm>
                <a:off x="4592131" y="298428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1" name="Graphic 10" descr="Pie chart">
                <a:extLst>
                  <a:ext uri="{FF2B5EF4-FFF2-40B4-BE49-F238E27FC236}">
                    <a16:creationId xmlns:a16="http://schemas.microsoft.com/office/drawing/2014/main" id="{BFBB8A1D-5DB5-42A7-B58C-85A2F63FCA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9"/>
                  </a:ext>
                </a:extLst>
              </a:blip>
              <a:stretch>
                <a:fillRect/>
              </a:stretch>
            </p:blipFill>
            <p:spPr>
              <a:xfrm>
                <a:off x="4680769" y="387066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A6036AE7-7DE5-4708-87E7-85F1C2095CFB}"/>
                </a:ext>
              </a:extLst>
            </p:cNvPr>
            <p:cNvGrpSpPr/>
            <p:nvPr/>
          </p:nvGrpSpPr>
          <p:grpSpPr>
            <a:xfrm>
              <a:off x="4902113" y="1005229"/>
              <a:ext cx="609600" cy="609600"/>
              <a:chOff x="4548072" y="1056636"/>
              <a:chExt cx="609600" cy="6096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BA48D8DF-07A7-496E-A7EC-43744CAC4792}"/>
                  </a:ext>
                </a:extLst>
              </p:cNvPr>
              <p:cNvSpPr/>
              <p:nvPr/>
            </p:nvSpPr>
            <p:spPr>
              <a:xfrm>
                <a:off x="4548072" y="105663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27" name="Graphic 26" descr="Home">
                <a:extLst>
                  <a:ext uri="{FF2B5EF4-FFF2-40B4-BE49-F238E27FC236}">
                    <a16:creationId xmlns:a16="http://schemas.microsoft.com/office/drawing/2014/main" id="{B4394C74-5384-49BA-8ED5-ABE521A20C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1"/>
                  </a:ext>
                </a:extLst>
              </a:blip>
              <a:stretch>
                <a:fillRect/>
              </a:stretch>
            </p:blipFill>
            <p:spPr>
              <a:xfrm>
                <a:off x="4636710" y="1145274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EAE496AC-35AF-4E44-ADF1-40252FE181FF}"/>
                </a:ext>
              </a:extLst>
            </p:cNvPr>
            <p:cNvGrpSpPr/>
            <p:nvPr/>
          </p:nvGrpSpPr>
          <p:grpSpPr>
            <a:xfrm>
              <a:off x="4902113" y="2596105"/>
              <a:ext cx="609600" cy="609600"/>
              <a:chOff x="4590011" y="2586185"/>
              <a:chExt cx="609600" cy="6096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715B7083-7633-48A9-B7C4-4E227AC303C7}"/>
                  </a:ext>
                </a:extLst>
              </p:cNvPr>
              <p:cNvSpPr/>
              <p:nvPr/>
            </p:nvSpPr>
            <p:spPr>
              <a:xfrm>
                <a:off x="4590011" y="2586185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67" name="Graphic 66" descr="Coins">
                <a:extLst>
                  <a:ext uri="{FF2B5EF4-FFF2-40B4-BE49-F238E27FC236}">
                    <a16:creationId xmlns:a16="http://schemas.microsoft.com/office/drawing/2014/main" id="{DA4A61F3-8975-435A-BF27-8E8F0E473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3"/>
                  </a:ext>
                </a:extLst>
              </a:blip>
              <a:stretch>
                <a:fillRect/>
              </a:stretch>
            </p:blipFill>
            <p:spPr>
              <a:xfrm>
                <a:off x="4678649" y="2674823"/>
                <a:ext cx="432325" cy="432325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FA0BB5A6-71C9-4876-8087-1DDAC05C45DC}"/>
                </a:ext>
              </a:extLst>
            </p:cNvPr>
            <p:cNvGrpSpPr/>
            <p:nvPr/>
          </p:nvGrpSpPr>
          <p:grpSpPr>
            <a:xfrm>
              <a:off x="4902113" y="1800667"/>
              <a:ext cx="609600" cy="609600"/>
              <a:chOff x="4540166" y="1824956"/>
              <a:chExt cx="609600" cy="6096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BC776F8F-3CB4-4E67-9796-7D7EFD13B7C1}"/>
                  </a:ext>
                </a:extLst>
              </p:cNvPr>
              <p:cNvSpPr/>
              <p:nvPr/>
            </p:nvSpPr>
            <p:spPr>
              <a:xfrm>
                <a:off x="4540166" y="182495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19" name="Graphic 118" descr="Key">
                <a:extLst>
                  <a:ext uri="{FF2B5EF4-FFF2-40B4-BE49-F238E27FC236}">
                    <a16:creationId xmlns:a16="http://schemas.microsoft.com/office/drawing/2014/main" id="{3C33646C-2DEB-43EC-AE88-A172AAC40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5"/>
                  </a:ext>
                </a:extLst>
              </a:blip>
              <a:stretch>
                <a:fillRect/>
              </a:stretch>
            </p:blipFill>
            <p:spPr>
              <a:xfrm>
                <a:off x="4624918" y="1909708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B850F65B-C25C-43A6-A0FC-11B900E60C04}"/>
                </a:ext>
              </a:extLst>
            </p:cNvPr>
            <p:cNvGrpSpPr/>
            <p:nvPr/>
          </p:nvGrpSpPr>
          <p:grpSpPr>
            <a:xfrm>
              <a:off x="4902113" y="4982419"/>
              <a:ext cx="609600" cy="609600"/>
              <a:chOff x="4606930" y="5030935"/>
              <a:chExt cx="609600" cy="60960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B6BD4BDA-1B97-4AF5-9B82-66AAD3574201}"/>
                  </a:ext>
                </a:extLst>
              </p:cNvPr>
              <p:cNvSpPr/>
              <p:nvPr/>
            </p:nvSpPr>
            <p:spPr>
              <a:xfrm>
                <a:off x="4606930" y="5030935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41" name="Graphic 140" descr="Scooter">
                <a:extLst>
                  <a:ext uri="{FF2B5EF4-FFF2-40B4-BE49-F238E27FC236}">
                    <a16:creationId xmlns:a16="http://schemas.microsoft.com/office/drawing/2014/main" id="{B21676E5-43E1-427E-A14C-304A3319D0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7"/>
                  </a:ext>
                </a:extLst>
              </a:blip>
              <a:stretch>
                <a:fillRect/>
              </a:stretch>
            </p:blipFill>
            <p:spPr>
              <a:xfrm>
                <a:off x="4691682" y="5115687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BECF9494-52BC-4E6F-842C-71DFD19CFAC3}"/>
                </a:ext>
              </a:extLst>
            </p:cNvPr>
            <p:cNvGrpSpPr/>
            <p:nvPr/>
          </p:nvGrpSpPr>
          <p:grpSpPr>
            <a:xfrm>
              <a:off x="4902113" y="5777854"/>
              <a:ext cx="609600" cy="609600"/>
              <a:chOff x="4634407" y="5712726"/>
              <a:chExt cx="609600" cy="609600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D439CF69-28BE-4705-9B65-4435CA431654}"/>
                  </a:ext>
                </a:extLst>
              </p:cNvPr>
              <p:cNvSpPr/>
              <p:nvPr/>
            </p:nvSpPr>
            <p:spPr>
              <a:xfrm>
                <a:off x="4634407" y="5712726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143" name="Graphic 142" descr="Bus">
                <a:extLst>
                  <a:ext uri="{FF2B5EF4-FFF2-40B4-BE49-F238E27FC236}">
                    <a16:creationId xmlns:a16="http://schemas.microsoft.com/office/drawing/2014/main" id="{84713D7A-36E9-4FBE-B2E5-129DD9DE9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9"/>
                  </a:ext>
                </a:extLst>
              </a:blip>
              <a:stretch>
                <a:fillRect/>
              </a:stretch>
            </p:blipFill>
            <p:spPr>
              <a:xfrm>
                <a:off x="4719159" y="5797478"/>
                <a:ext cx="440097" cy="440097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E4BDDDE7-A3F6-4AAF-93CE-54049F547ECF}"/>
                </a:ext>
              </a:extLst>
            </p:cNvPr>
            <p:cNvGrpSpPr/>
            <p:nvPr/>
          </p:nvGrpSpPr>
          <p:grpSpPr>
            <a:xfrm>
              <a:off x="4902113" y="4186981"/>
              <a:ext cx="609600" cy="609600"/>
              <a:chOff x="11283721" y="2488254"/>
              <a:chExt cx="609600" cy="609600"/>
            </a:xfrm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4944962B-FF86-4CE9-81D9-5E9B1B5DD140}"/>
                  </a:ext>
                </a:extLst>
              </p:cNvPr>
              <p:cNvSpPr/>
              <p:nvPr/>
            </p:nvSpPr>
            <p:spPr>
              <a:xfrm>
                <a:off x="11283721" y="248825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60" name="Graphic 59" descr="Zoom in">
                <a:extLst>
                  <a:ext uri="{FF2B5EF4-FFF2-40B4-BE49-F238E27FC236}">
                    <a16:creationId xmlns:a16="http://schemas.microsoft.com/office/drawing/2014/main" id="{C994CC81-2565-4798-8928-ED40D9864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1"/>
                  </a:ext>
                </a:extLst>
              </a:blip>
              <a:stretch>
                <a:fillRect/>
              </a:stretch>
            </p:blipFill>
            <p:spPr>
              <a:xfrm>
                <a:off x="11353010" y="2557543"/>
                <a:ext cx="471023" cy="471023"/>
              </a:xfrm>
              <a:prstGeom prst="rect">
                <a:avLst/>
              </a:prstGeom>
            </p:spPr>
          </p:pic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69A986C9-0B85-43C3-8E53-DB9097F89DAE}"/>
                </a:ext>
              </a:extLst>
            </p:cNvPr>
            <p:cNvGrpSpPr/>
            <p:nvPr/>
          </p:nvGrpSpPr>
          <p:grpSpPr>
            <a:xfrm>
              <a:off x="4902113" y="3391543"/>
              <a:ext cx="609600" cy="609600"/>
              <a:chOff x="4558145" y="3324954"/>
              <a:chExt cx="609600" cy="609600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A71B55AD-C3B8-44CD-959D-587E19ED9701}"/>
                  </a:ext>
                </a:extLst>
              </p:cNvPr>
              <p:cNvSpPr/>
              <p:nvPr/>
            </p:nvSpPr>
            <p:spPr>
              <a:xfrm>
                <a:off x="4558145" y="3324954"/>
                <a:ext cx="609600" cy="609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pic>
            <p:nvPicPr>
              <p:cNvPr id="76" name="Graphic 75" descr="Thought bubble">
                <a:extLst>
                  <a:ext uri="{FF2B5EF4-FFF2-40B4-BE49-F238E27FC236}">
                    <a16:creationId xmlns:a16="http://schemas.microsoft.com/office/drawing/2014/main" id="{61ED06B0-D5B6-46A1-8F31-F3D7208E8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3"/>
                  </a:ext>
                </a:extLst>
              </a:blip>
              <a:stretch>
                <a:fillRect/>
              </a:stretch>
            </p:blipFill>
            <p:spPr>
              <a:xfrm>
                <a:off x="4626458" y="3393267"/>
                <a:ext cx="472974" cy="472974"/>
              </a:xfrm>
              <a:prstGeom prst="rect">
                <a:avLst/>
              </a:prstGeom>
            </p:spPr>
          </p:pic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D23F568-9A1B-47F3-9AC3-D7DE8B6F2618}"/>
              </a:ext>
            </a:extLst>
          </p:cNvPr>
          <p:cNvGrpSpPr/>
          <p:nvPr/>
        </p:nvGrpSpPr>
        <p:grpSpPr>
          <a:xfrm>
            <a:off x="4041280" y="152400"/>
            <a:ext cx="609600" cy="609600"/>
            <a:chOff x="3481403" y="230385"/>
            <a:chExt cx="609600" cy="609600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1AEB53A-99FE-481E-8FBD-43390005C86C}"/>
                </a:ext>
              </a:extLst>
            </p:cNvPr>
            <p:cNvSpPr/>
            <p:nvPr/>
          </p:nvSpPr>
          <p:spPr>
            <a:xfrm>
              <a:off x="3481403" y="230385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9" name="Graphic 8" descr="Lightbulb">
              <a:extLst>
                <a:ext uri="{FF2B5EF4-FFF2-40B4-BE49-F238E27FC236}">
                  <a16:creationId xmlns:a16="http://schemas.microsoft.com/office/drawing/2014/main" id="{D5A76D60-9B65-4255-A92F-A14221545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5"/>
                </a:ext>
              </a:extLst>
            </a:blip>
            <a:stretch>
              <a:fillRect/>
            </a:stretch>
          </p:blipFill>
          <p:spPr>
            <a:xfrm>
              <a:off x="3570041" y="319023"/>
              <a:ext cx="432325" cy="432325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1954D4F-4E3F-4BFF-9553-D8279E1C61BE}"/>
              </a:ext>
            </a:extLst>
          </p:cNvPr>
          <p:cNvGrpSpPr/>
          <p:nvPr/>
        </p:nvGrpSpPr>
        <p:grpSpPr>
          <a:xfrm>
            <a:off x="4041280" y="947838"/>
            <a:ext cx="609600" cy="609600"/>
            <a:chOff x="3491280" y="967998"/>
            <a:chExt cx="609600" cy="609600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0707B0E6-2BEE-408C-8C38-54AC7A24C451}"/>
                </a:ext>
              </a:extLst>
            </p:cNvPr>
            <p:cNvSpPr/>
            <p:nvPr/>
          </p:nvSpPr>
          <p:spPr>
            <a:xfrm>
              <a:off x="3491280" y="967998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5" name="Graphic 24" descr="Fingerprint">
              <a:extLst>
                <a:ext uri="{FF2B5EF4-FFF2-40B4-BE49-F238E27FC236}">
                  <a16:creationId xmlns:a16="http://schemas.microsoft.com/office/drawing/2014/main" id="{4C1DF91E-CB4F-4003-BF21-5B740B61E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7"/>
                </a:ext>
              </a:extLst>
            </a:blip>
            <a:stretch>
              <a:fillRect/>
            </a:stretch>
          </p:blipFill>
          <p:spPr>
            <a:xfrm>
              <a:off x="3579918" y="1056636"/>
              <a:ext cx="432325" cy="432325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55C6D2D-659D-486B-844D-FE89C52E6150}"/>
              </a:ext>
            </a:extLst>
          </p:cNvPr>
          <p:cNvGrpSpPr/>
          <p:nvPr/>
        </p:nvGrpSpPr>
        <p:grpSpPr>
          <a:xfrm>
            <a:off x="4041280" y="1743276"/>
            <a:ext cx="609600" cy="609600"/>
            <a:chOff x="3490211" y="1794248"/>
            <a:chExt cx="609600" cy="609600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ED555F10-8467-40FF-9F46-EA35E037F2D1}"/>
                </a:ext>
              </a:extLst>
            </p:cNvPr>
            <p:cNvSpPr/>
            <p:nvPr/>
          </p:nvSpPr>
          <p:spPr>
            <a:xfrm>
              <a:off x="3490211" y="1794248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45" name="Graphic 44" descr="Handshake">
              <a:extLst>
                <a:ext uri="{FF2B5EF4-FFF2-40B4-BE49-F238E27FC236}">
                  <a16:creationId xmlns:a16="http://schemas.microsoft.com/office/drawing/2014/main" id="{9889D8B4-A802-4509-9CD0-BE50D93FC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9"/>
                </a:ext>
              </a:extLst>
            </a:blip>
            <a:stretch>
              <a:fillRect/>
            </a:stretch>
          </p:blipFill>
          <p:spPr>
            <a:xfrm>
              <a:off x="3578849" y="1882886"/>
              <a:ext cx="432325" cy="432325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9A5B1A5-0467-4D8F-A906-5A69B49272DA}"/>
              </a:ext>
            </a:extLst>
          </p:cNvPr>
          <p:cNvGrpSpPr/>
          <p:nvPr/>
        </p:nvGrpSpPr>
        <p:grpSpPr>
          <a:xfrm>
            <a:off x="4041280" y="3334152"/>
            <a:ext cx="609600" cy="609600"/>
            <a:chOff x="3514117" y="3281204"/>
            <a:chExt cx="609600" cy="609600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2C52DAC-43F6-4801-A471-BD168C70FB98}"/>
                </a:ext>
              </a:extLst>
            </p:cNvPr>
            <p:cNvSpPr/>
            <p:nvPr/>
          </p:nvSpPr>
          <p:spPr>
            <a:xfrm>
              <a:off x="3514117" y="3281204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1" name="Graphic 70" descr="Speech">
              <a:extLst>
                <a:ext uri="{FF2B5EF4-FFF2-40B4-BE49-F238E27FC236}">
                  <a16:creationId xmlns:a16="http://schemas.microsoft.com/office/drawing/2014/main" id="{B2BFB0C2-E72C-4EE7-A6F7-0B732BC7D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1"/>
                </a:ext>
              </a:extLst>
            </a:blip>
            <a:stretch>
              <a:fillRect/>
            </a:stretch>
          </p:blipFill>
          <p:spPr>
            <a:xfrm>
              <a:off x="3602755" y="3369842"/>
              <a:ext cx="432325" cy="432325"/>
            </a:xfrm>
            <a:prstGeom prst="rect">
              <a:avLst/>
            </a:prstGeom>
          </p:spPr>
        </p:pic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8AE9761-FCF8-4281-BA6E-112B2FF303F6}"/>
              </a:ext>
            </a:extLst>
          </p:cNvPr>
          <p:cNvGrpSpPr/>
          <p:nvPr/>
        </p:nvGrpSpPr>
        <p:grpSpPr>
          <a:xfrm>
            <a:off x="4041280" y="5720463"/>
            <a:ext cx="609600" cy="609600"/>
            <a:chOff x="3532942" y="5716177"/>
            <a:chExt cx="609600" cy="60960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2881726-D3F6-4773-888D-8FB28665A47D}"/>
                </a:ext>
              </a:extLst>
            </p:cNvPr>
            <p:cNvSpPr/>
            <p:nvPr/>
          </p:nvSpPr>
          <p:spPr>
            <a:xfrm>
              <a:off x="3532942" y="5716177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81" name="Graphic 80" descr="Receiver">
              <a:extLst>
                <a:ext uri="{FF2B5EF4-FFF2-40B4-BE49-F238E27FC236}">
                  <a16:creationId xmlns:a16="http://schemas.microsoft.com/office/drawing/2014/main" id="{BBE4BFBB-BA02-477E-B25A-27CD02326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3"/>
                </a:ext>
              </a:extLst>
            </a:blip>
            <a:stretch>
              <a:fillRect/>
            </a:stretch>
          </p:blipFill>
          <p:spPr>
            <a:xfrm>
              <a:off x="3621580" y="5804815"/>
              <a:ext cx="432325" cy="432325"/>
            </a:xfrm>
            <a:prstGeom prst="rect">
              <a:avLst/>
            </a:prstGeom>
          </p:spPr>
        </p:pic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3D43A4AB-7E62-4853-86D2-BFA4E1693195}"/>
              </a:ext>
            </a:extLst>
          </p:cNvPr>
          <p:cNvGrpSpPr/>
          <p:nvPr/>
        </p:nvGrpSpPr>
        <p:grpSpPr>
          <a:xfrm>
            <a:off x="4041280" y="4925028"/>
            <a:ext cx="609600" cy="609600"/>
            <a:chOff x="3548352" y="4953000"/>
            <a:chExt cx="609600" cy="609600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F57A681A-56AB-4829-A039-7C1E5CADB94A}"/>
                </a:ext>
              </a:extLst>
            </p:cNvPr>
            <p:cNvSpPr/>
            <p:nvPr/>
          </p:nvSpPr>
          <p:spPr>
            <a:xfrm>
              <a:off x="3548352" y="4953000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135" name="Graphic 134" descr="Disk">
              <a:extLst>
                <a:ext uri="{FF2B5EF4-FFF2-40B4-BE49-F238E27FC236}">
                  <a16:creationId xmlns:a16="http://schemas.microsoft.com/office/drawing/2014/main" id="{C269CD40-0D30-44A6-9F6A-7CBB31362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5"/>
                </a:ext>
              </a:extLst>
            </a:blip>
            <a:stretch>
              <a:fillRect/>
            </a:stretch>
          </p:blipFill>
          <p:spPr>
            <a:xfrm>
              <a:off x="3633104" y="5037752"/>
              <a:ext cx="440097" cy="440097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810A8E5-6D5E-4D9A-835D-478481D582ED}"/>
              </a:ext>
            </a:extLst>
          </p:cNvPr>
          <p:cNvGrpSpPr/>
          <p:nvPr/>
        </p:nvGrpSpPr>
        <p:grpSpPr>
          <a:xfrm>
            <a:off x="4041280" y="2538714"/>
            <a:ext cx="609600" cy="609600"/>
            <a:chOff x="3509722" y="2561933"/>
            <a:chExt cx="609600" cy="609600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912703BA-48BE-4254-9F8B-A1BE0B621901}"/>
                </a:ext>
              </a:extLst>
            </p:cNvPr>
            <p:cNvSpPr/>
            <p:nvPr/>
          </p:nvSpPr>
          <p:spPr>
            <a:xfrm>
              <a:off x="3509722" y="2561933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80" name="Graphic 79" descr="Diploma">
              <a:extLst>
                <a:ext uri="{FF2B5EF4-FFF2-40B4-BE49-F238E27FC236}">
                  <a16:creationId xmlns:a16="http://schemas.microsoft.com/office/drawing/2014/main" id="{BA4424A1-A76D-4ADC-806A-7914F8C0F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7"/>
                </a:ext>
              </a:extLst>
            </a:blip>
            <a:stretch>
              <a:fillRect/>
            </a:stretch>
          </p:blipFill>
          <p:spPr>
            <a:xfrm>
              <a:off x="3607975" y="2660186"/>
              <a:ext cx="413095" cy="41309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4BC4B0-45F9-4588-91C2-3CD823D0532F}"/>
              </a:ext>
            </a:extLst>
          </p:cNvPr>
          <p:cNvGrpSpPr/>
          <p:nvPr/>
        </p:nvGrpSpPr>
        <p:grpSpPr>
          <a:xfrm>
            <a:off x="9627045" y="4129590"/>
            <a:ext cx="609600" cy="609600"/>
            <a:chOff x="9627045" y="4352727"/>
            <a:chExt cx="609600" cy="609600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FB2C0E37-DE24-4536-B161-4827564CDD9D}"/>
                </a:ext>
              </a:extLst>
            </p:cNvPr>
            <p:cNvSpPr/>
            <p:nvPr/>
          </p:nvSpPr>
          <p:spPr>
            <a:xfrm>
              <a:off x="9627045" y="4352727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53" name="Graphic 252" descr="Recycle">
              <a:extLst>
                <a:ext uri="{FF2B5EF4-FFF2-40B4-BE49-F238E27FC236}">
                  <a16:creationId xmlns:a16="http://schemas.microsoft.com/office/drawing/2014/main" id="{46444DA4-3C3C-436C-A253-F24612814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9"/>
                </a:ext>
              </a:extLst>
            </a:blip>
            <a:stretch>
              <a:fillRect/>
            </a:stretch>
          </p:blipFill>
          <p:spPr>
            <a:xfrm>
              <a:off x="9703702" y="4429384"/>
              <a:ext cx="456286" cy="456286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9E49E57-3A48-483F-B4BB-88AB06C9947A}"/>
              </a:ext>
            </a:extLst>
          </p:cNvPr>
          <p:cNvGrpSpPr/>
          <p:nvPr/>
        </p:nvGrpSpPr>
        <p:grpSpPr>
          <a:xfrm>
            <a:off x="4041280" y="4129590"/>
            <a:ext cx="609600" cy="609600"/>
            <a:chOff x="4041280" y="4352727"/>
            <a:chExt cx="609600" cy="609600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CE01D213-337D-4AA0-AB63-8DAD86C73D86}"/>
                </a:ext>
              </a:extLst>
            </p:cNvPr>
            <p:cNvSpPr/>
            <p:nvPr/>
          </p:nvSpPr>
          <p:spPr>
            <a:xfrm>
              <a:off x="4041280" y="4352727"/>
              <a:ext cx="609600" cy="6096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60" name="Graphic 259" descr="Pin">
              <a:extLst>
                <a:ext uri="{FF2B5EF4-FFF2-40B4-BE49-F238E27FC236}">
                  <a16:creationId xmlns:a16="http://schemas.microsoft.com/office/drawing/2014/main" id="{D58BEB8F-0745-48FA-8C02-274FDEEB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1"/>
                </a:ext>
              </a:extLst>
            </a:blip>
            <a:stretch>
              <a:fillRect/>
            </a:stretch>
          </p:blipFill>
          <p:spPr>
            <a:xfrm>
              <a:off x="4084727" y="4356846"/>
              <a:ext cx="533710" cy="533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00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5631B8-19FA-366A-06C9-28826B141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04" b="21604"/>
          <a:stretch/>
        </p:blipFill>
        <p:spPr>
          <a:xfrm>
            <a:off x="1737360" y="1625600"/>
            <a:ext cx="8402320" cy="42468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121925F-A9B6-E9A9-2621-636810869CA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Bus wrap- Boise-Caldwell line</a:t>
            </a:r>
          </a:p>
          <a:p>
            <a:r>
              <a:rPr lang="en-US" sz="2800" dirty="0"/>
              <a:t>May, June, July, August</a:t>
            </a:r>
          </a:p>
        </p:txBody>
      </p:sp>
    </p:spTree>
    <p:extLst>
      <p:ext uri="{BB962C8B-B14F-4D97-AF65-F5344CB8AC3E}">
        <p14:creationId xmlns:p14="http://schemas.microsoft.com/office/powerpoint/2010/main" val="3272245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21925F-A9B6-E9A9-2621-636810869CAB}"/>
              </a:ext>
            </a:extLst>
          </p:cNvPr>
          <p:cNvSpPr txBox="1">
            <a:spLocks/>
          </p:cNvSpPr>
          <p:nvPr/>
        </p:nvSpPr>
        <p:spPr>
          <a:xfrm>
            <a:off x="838200" y="395606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Stormwater/flood simulation model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A62651-7EA7-7471-85D6-0BED57CF0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1388031"/>
            <a:ext cx="10830560" cy="46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75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81CF-C9AE-48EB-B0EB-7E8C6057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Neighborhood concert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D8ACF-EC09-4AF9-95A0-AC529D897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8980" y="1800225"/>
            <a:ext cx="6688137" cy="4150084"/>
          </a:xfrm>
        </p:spPr>
        <p:txBody>
          <a:bodyPr/>
          <a:lstStyle/>
          <a:p>
            <a:pPr algn="l"/>
            <a:r>
              <a:rPr lang="en-US" b="0" i="1" dirty="0">
                <a:solidFill>
                  <a:srgbClr val="141827"/>
                </a:solidFill>
                <a:effectLst/>
              </a:rPr>
              <a:t>July 24th - Elm Grove Park  </a:t>
            </a:r>
          </a:p>
          <a:p>
            <a:pPr algn="l"/>
            <a:r>
              <a:rPr lang="en-US" b="0" i="1" dirty="0">
                <a:solidFill>
                  <a:srgbClr val="141827"/>
                </a:solidFill>
                <a:effectLst/>
              </a:rPr>
              <a:t>July 31st - Cypress Park </a:t>
            </a:r>
          </a:p>
          <a:p>
            <a:pPr algn="l"/>
            <a:r>
              <a:rPr lang="en-US" b="0" i="1" dirty="0">
                <a:solidFill>
                  <a:srgbClr val="141827"/>
                </a:solidFill>
                <a:effectLst/>
              </a:rPr>
              <a:t>August 21st - Kristin Armstrong Park</a:t>
            </a:r>
            <a:endParaRPr lang="en-US" b="0" i="0" dirty="0">
              <a:solidFill>
                <a:srgbClr val="141827"/>
              </a:solidFill>
              <a:effectLst/>
            </a:endParaRPr>
          </a:p>
          <a:p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9FED78C-9F3D-9BBF-D307-558F510959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3804" b="380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0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69FB2-D165-D6DA-9527-AB87EFDEF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057" y="412832"/>
            <a:ext cx="7735303" cy="56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54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EFC9B-85E3-3C48-5B9A-62D175661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65" y="552767"/>
            <a:ext cx="767715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48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C0F0A-C6B2-CF7A-277D-EAD957B2E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2" y="1444942"/>
            <a:ext cx="11398957" cy="32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86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E1602-A944-E0E2-63BE-68DC5677BCF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Upcoming events/outreach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1A3F8-0B9E-7037-297A-FF67D8721833}"/>
              </a:ext>
            </a:extLst>
          </p:cNvPr>
          <p:cNvSpPr txBox="1"/>
          <p:nvPr/>
        </p:nvSpPr>
        <p:spPr>
          <a:xfrm>
            <a:off x="1005840" y="1815068"/>
            <a:ext cx="9865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August 2: Neighborhood Night Out- Central Rim 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September 26</a:t>
            </a:r>
            <a:r>
              <a:rPr lang="en-US" sz="2400" baseline="30000" dirty="0"/>
              <a:t>th </a:t>
            </a:r>
            <a:r>
              <a:rPr lang="en-US" sz="2400" dirty="0"/>
              <a:t>: Permanent SW Control O&amp;M Event- </a:t>
            </a:r>
            <a:r>
              <a:rPr lang="en-US" sz="2400" dirty="0" err="1"/>
              <a:t>Bown</a:t>
            </a:r>
            <a:r>
              <a:rPr lang="en-US" sz="2400" dirty="0"/>
              <a:t>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Food truck outreach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O&amp;M Manuals on GIS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Public storm drain art</a:t>
            </a:r>
          </a:p>
        </p:txBody>
      </p:sp>
    </p:spTree>
    <p:extLst>
      <p:ext uri="{BB962C8B-B14F-4D97-AF65-F5344CB8AC3E}">
        <p14:creationId xmlns:p14="http://schemas.microsoft.com/office/powerpoint/2010/main" val="4077660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Head with gears">
            <a:extLst>
              <a:ext uri="{FF2B5EF4-FFF2-40B4-BE49-F238E27FC236}">
                <a16:creationId xmlns:a16="http://schemas.microsoft.com/office/drawing/2014/main" id="{EC7C7A24-4886-4E31-B961-EE62B4984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5612" y="268874"/>
            <a:ext cx="432325" cy="432325"/>
          </a:xfrm>
          <a:prstGeom prst="rect">
            <a:avLst/>
          </a:prstGeom>
        </p:spPr>
      </p:pic>
      <p:pic>
        <p:nvPicPr>
          <p:cNvPr id="21" name="Graphic 20" descr="Watch">
            <a:extLst>
              <a:ext uri="{FF2B5EF4-FFF2-40B4-BE49-F238E27FC236}">
                <a16:creationId xmlns:a16="http://schemas.microsoft.com/office/drawing/2014/main" id="{76709860-8503-4642-A70F-9F5627C30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612" y="1064312"/>
            <a:ext cx="432325" cy="432325"/>
          </a:xfrm>
          <a:prstGeom prst="rect">
            <a:avLst/>
          </a:prstGeom>
        </p:spPr>
      </p:pic>
      <p:pic>
        <p:nvPicPr>
          <p:cNvPr id="31" name="Graphic 30" descr="Building">
            <a:extLst>
              <a:ext uri="{FF2B5EF4-FFF2-40B4-BE49-F238E27FC236}">
                <a16:creationId xmlns:a16="http://schemas.microsoft.com/office/drawing/2014/main" id="{57B8B58A-E92B-4631-AE69-7444904DF9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5612" y="1859750"/>
            <a:ext cx="432325" cy="432325"/>
          </a:xfrm>
          <a:prstGeom prst="rect">
            <a:avLst/>
          </a:prstGeom>
        </p:spPr>
      </p:pic>
      <p:pic>
        <p:nvPicPr>
          <p:cNvPr id="43" name="Graphic 42" descr="Employee badge">
            <a:extLst>
              <a:ext uri="{FF2B5EF4-FFF2-40B4-BE49-F238E27FC236}">
                <a16:creationId xmlns:a16="http://schemas.microsoft.com/office/drawing/2014/main" id="{EAD3116E-573D-4789-8EB7-6AD228D8A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95612" y="2655188"/>
            <a:ext cx="432325" cy="432325"/>
          </a:xfrm>
          <a:prstGeom prst="rect">
            <a:avLst/>
          </a:prstGeom>
        </p:spPr>
      </p:pic>
      <p:pic>
        <p:nvPicPr>
          <p:cNvPr id="47" name="Graphic 46" descr="Hierarchy">
            <a:extLst>
              <a:ext uri="{FF2B5EF4-FFF2-40B4-BE49-F238E27FC236}">
                <a16:creationId xmlns:a16="http://schemas.microsoft.com/office/drawing/2014/main" id="{DB8A2714-255E-44A9-9C6B-5B543007AD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95612" y="3450626"/>
            <a:ext cx="432325" cy="432325"/>
          </a:xfrm>
          <a:prstGeom prst="rect">
            <a:avLst/>
          </a:prstGeom>
        </p:spPr>
      </p:pic>
      <p:pic>
        <p:nvPicPr>
          <p:cNvPr id="61" name="Graphic 60" descr="Trophy">
            <a:extLst>
              <a:ext uri="{FF2B5EF4-FFF2-40B4-BE49-F238E27FC236}">
                <a16:creationId xmlns:a16="http://schemas.microsoft.com/office/drawing/2014/main" id="{CE76D114-A811-4B14-B7E0-9116177BED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95612" y="4246064"/>
            <a:ext cx="432325" cy="432325"/>
          </a:xfrm>
          <a:prstGeom prst="rect">
            <a:avLst/>
          </a:prstGeom>
        </p:spPr>
      </p:pic>
      <p:pic>
        <p:nvPicPr>
          <p:cNvPr id="63" name="Graphic 62" descr="Star">
            <a:extLst>
              <a:ext uri="{FF2B5EF4-FFF2-40B4-BE49-F238E27FC236}">
                <a16:creationId xmlns:a16="http://schemas.microsoft.com/office/drawing/2014/main" id="{6C7993B0-F322-4251-81A9-BD4C102CE4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95612" y="5836937"/>
            <a:ext cx="432325" cy="432325"/>
          </a:xfrm>
          <a:prstGeom prst="rect">
            <a:avLst/>
          </a:prstGeom>
        </p:spPr>
      </p:pic>
      <p:pic>
        <p:nvPicPr>
          <p:cNvPr id="73" name="Graphic 72" descr="Chat">
            <a:extLst>
              <a:ext uri="{FF2B5EF4-FFF2-40B4-BE49-F238E27FC236}">
                <a16:creationId xmlns:a16="http://schemas.microsoft.com/office/drawing/2014/main" id="{A3A2841D-AF0A-4965-997D-4F9DED1810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95612" y="5041502"/>
            <a:ext cx="432325" cy="432325"/>
          </a:xfrm>
          <a:prstGeom prst="rect">
            <a:avLst/>
          </a:prstGeom>
        </p:spPr>
      </p:pic>
      <p:pic>
        <p:nvPicPr>
          <p:cNvPr id="19" name="Graphic 18" descr="Stopwatch">
            <a:extLst>
              <a:ext uri="{FF2B5EF4-FFF2-40B4-BE49-F238E27FC236}">
                <a16:creationId xmlns:a16="http://schemas.microsoft.com/office/drawing/2014/main" id="{C072BCF7-C2C5-48B7-A332-1FDF9EBAA8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8459" y="1114922"/>
            <a:ext cx="432325" cy="432325"/>
          </a:xfrm>
          <a:prstGeom prst="rect">
            <a:avLst/>
          </a:prstGeom>
        </p:spPr>
      </p:pic>
      <p:pic>
        <p:nvPicPr>
          <p:cNvPr id="33" name="Graphic 32" descr="City">
            <a:extLst>
              <a:ext uri="{FF2B5EF4-FFF2-40B4-BE49-F238E27FC236}">
                <a16:creationId xmlns:a16="http://schemas.microsoft.com/office/drawing/2014/main" id="{C85AD9B4-B0B8-493E-B471-79A933BF660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8459" y="1901924"/>
            <a:ext cx="432325" cy="432325"/>
          </a:xfrm>
          <a:prstGeom prst="rect">
            <a:avLst/>
          </a:prstGeom>
        </p:spPr>
      </p:pic>
      <p:pic>
        <p:nvPicPr>
          <p:cNvPr id="35" name="Graphic 34" descr="Store">
            <a:extLst>
              <a:ext uri="{FF2B5EF4-FFF2-40B4-BE49-F238E27FC236}">
                <a16:creationId xmlns:a16="http://schemas.microsoft.com/office/drawing/2014/main" id="{7C8452BE-1064-4DFF-881C-FF5B1D6590C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78459" y="2688926"/>
            <a:ext cx="432325" cy="432325"/>
          </a:xfrm>
          <a:prstGeom prst="rect">
            <a:avLst/>
          </a:prstGeom>
        </p:spPr>
      </p:pic>
      <p:pic>
        <p:nvPicPr>
          <p:cNvPr id="41" name="Graphic 40" descr="Folder">
            <a:extLst>
              <a:ext uri="{FF2B5EF4-FFF2-40B4-BE49-F238E27FC236}">
                <a16:creationId xmlns:a16="http://schemas.microsoft.com/office/drawing/2014/main" id="{A25F107D-E211-462D-87CB-CF7B8240587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8459" y="3475928"/>
            <a:ext cx="432325" cy="432325"/>
          </a:xfrm>
          <a:prstGeom prst="rect">
            <a:avLst/>
          </a:prstGeom>
        </p:spPr>
      </p:pic>
      <p:pic>
        <p:nvPicPr>
          <p:cNvPr id="55" name="Graphic 54" descr="List">
            <a:extLst>
              <a:ext uri="{FF2B5EF4-FFF2-40B4-BE49-F238E27FC236}">
                <a16:creationId xmlns:a16="http://schemas.microsoft.com/office/drawing/2014/main" id="{BF617D7F-4375-43D7-8C30-0334B19C056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78459" y="4262930"/>
            <a:ext cx="432325" cy="432325"/>
          </a:xfrm>
          <a:prstGeom prst="rect">
            <a:avLst/>
          </a:prstGeom>
        </p:spPr>
      </p:pic>
      <p:pic>
        <p:nvPicPr>
          <p:cNvPr id="59" name="Graphic 58" descr="Ribbon">
            <a:extLst>
              <a:ext uri="{FF2B5EF4-FFF2-40B4-BE49-F238E27FC236}">
                <a16:creationId xmlns:a16="http://schemas.microsoft.com/office/drawing/2014/main" id="{316CCB2E-9683-4910-8781-6448E2E6A68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78459" y="5049932"/>
            <a:ext cx="432325" cy="432325"/>
          </a:xfrm>
          <a:prstGeom prst="rect">
            <a:avLst/>
          </a:prstGeom>
        </p:spPr>
      </p:pic>
      <p:pic>
        <p:nvPicPr>
          <p:cNvPr id="69" name="Graphic 68" descr="Money">
            <a:extLst>
              <a:ext uri="{FF2B5EF4-FFF2-40B4-BE49-F238E27FC236}">
                <a16:creationId xmlns:a16="http://schemas.microsoft.com/office/drawing/2014/main" id="{AA508216-3BEB-4116-A2F4-D5C811E062C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78459" y="5836937"/>
            <a:ext cx="432325" cy="432325"/>
          </a:xfrm>
          <a:prstGeom prst="rect">
            <a:avLst/>
          </a:prstGeom>
        </p:spPr>
      </p:pic>
      <p:pic>
        <p:nvPicPr>
          <p:cNvPr id="111" name="Graphic 110" descr="Person in wheelchair">
            <a:extLst>
              <a:ext uri="{FF2B5EF4-FFF2-40B4-BE49-F238E27FC236}">
                <a16:creationId xmlns:a16="http://schemas.microsoft.com/office/drawing/2014/main" id="{AC6FA2F1-3D9E-4625-A014-832FA461A78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05697" y="255751"/>
            <a:ext cx="440097" cy="440097"/>
          </a:xfrm>
          <a:prstGeom prst="rect">
            <a:avLst/>
          </a:prstGeom>
        </p:spPr>
      </p:pic>
      <p:pic>
        <p:nvPicPr>
          <p:cNvPr id="7" name="Graphic 6" descr="Magnifying glass">
            <a:extLst>
              <a:ext uri="{FF2B5EF4-FFF2-40B4-BE49-F238E27FC236}">
                <a16:creationId xmlns:a16="http://schemas.microsoft.com/office/drawing/2014/main" id="{DF24547A-28D0-4859-A911-C8C0C76BFD3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012765" y="268874"/>
            <a:ext cx="432325" cy="432325"/>
          </a:xfrm>
          <a:prstGeom prst="rect">
            <a:avLst/>
          </a:prstGeom>
        </p:spPr>
      </p:pic>
      <p:pic>
        <p:nvPicPr>
          <p:cNvPr id="23" name="Graphic 22" descr="Palette">
            <a:extLst>
              <a:ext uri="{FF2B5EF4-FFF2-40B4-BE49-F238E27FC236}">
                <a16:creationId xmlns:a16="http://schemas.microsoft.com/office/drawing/2014/main" id="{195815B3-6BC4-4128-88D6-3E3181376106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012765" y="1064312"/>
            <a:ext cx="432325" cy="432325"/>
          </a:xfrm>
          <a:prstGeom prst="rect">
            <a:avLst/>
          </a:prstGeom>
        </p:spPr>
      </p:pic>
      <p:pic>
        <p:nvPicPr>
          <p:cNvPr id="37" name="Graphic 36" descr="Court">
            <a:extLst>
              <a:ext uri="{FF2B5EF4-FFF2-40B4-BE49-F238E27FC236}">
                <a16:creationId xmlns:a16="http://schemas.microsoft.com/office/drawing/2014/main" id="{D9117894-D5CA-49E0-A94E-C997AC2B73F9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012765" y="2655186"/>
            <a:ext cx="432325" cy="432325"/>
          </a:xfrm>
          <a:prstGeom prst="rect">
            <a:avLst/>
          </a:prstGeom>
        </p:spPr>
      </p:pic>
      <p:pic>
        <p:nvPicPr>
          <p:cNvPr id="39" name="Graphic 38" descr="Document">
            <a:extLst>
              <a:ext uri="{FF2B5EF4-FFF2-40B4-BE49-F238E27FC236}">
                <a16:creationId xmlns:a16="http://schemas.microsoft.com/office/drawing/2014/main" id="{A7E544FD-A9C3-4859-B530-8C694189F6E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012765" y="1859749"/>
            <a:ext cx="432325" cy="432325"/>
          </a:xfrm>
          <a:prstGeom prst="rect">
            <a:avLst/>
          </a:prstGeom>
        </p:spPr>
      </p:pic>
      <p:pic>
        <p:nvPicPr>
          <p:cNvPr id="49" name="Graphic 48" descr="Daily calendar">
            <a:extLst>
              <a:ext uri="{FF2B5EF4-FFF2-40B4-BE49-F238E27FC236}">
                <a16:creationId xmlns:a16="http://schemas.microsoft.com/office/drawing/2014/main" id="{93D362D1-A8F6-46C8-A960-893A39814190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012765" y="3450623"/>
            <a:ext cx="432325" cy="432325"/>
          </a:xfrm>
          <a:prstGeom prst="rect">
            <a:avLst/>
          </a:prstGeom>
        </p:spPr>
      </p:pic>
      <p:pic>
        <p:nvPicPr>
          <p:cNvPr id="51" name="Graphic 50" descr="Checklist">
            <a:extLst>
              <a:ext uri="{FF2B5EF4-FFF2-40B4-BE49-F238E27FC236}">
                <a16:creationId xmlns:a16="http://schemas.microsoft.com/office/drawing/2014/main" id="{5067E406-2083-40E4-A018-1B021D5515E5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012765" y="4246060"/>
            <a:ext cx="432325" cy="432325"/>
          </a:xfrm>
          <a:prstGeom prst="rect">
            <a:avLst/>
          </a:prstGeom>
        </p:spPr>
      </p:pic>
      <p:pic>
        <p:nvPicPr>
          <p:cNvPr id="75" name="Graphic 74" descr="Open envelope">
            <a:extLst>
              <a:ext uri="{FF2B5EF4-FFF2-40B4-BE49-F238E27FC236}">
                <a16:creationId xmlns:a16="http://schemas.microsoft.com/office/drawing/2014/main" id="{609100B9-0180-4CB7-BAE4-24D24AE475E4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012765" y="5836937"/>
            <a:ext cx="432325" cy="432325"/>
          </a:xfrm>
          <a:prstGeom prst="rect">
            <a:avLst/>
          </a:prstGeom>
        </p:spPr>
      </p:pic>
      <p:pic>
        <p:nvPicPr>
          <p:cNvPr id="113" name="Graphic 112" descr="Lecturer">
            <a:extLst>
              <a:ext uri="{FF2B5EF4-FFF2-40B4-BE49-F238E27FC236}">
                <a16:creationId xmlns:a16="http://schemas.microsoft.com/office/drawing/2014/main" id="{6C203C8B-4DBB-45F8-B7E1-F9FC53C286EB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008879" y="5037611"/>
            <a:ext cx="440097" cy="440097"/>
          </a:xfrm>
          <a:prstGeom prst="rect">
            <a:avLst/>
          </a:prstGeom>
        </p:spPr>
      </p:pic>
      <p:pic>
        <p:nvPicPr>
          <p:cNvPr id="87" name="Graphic 86" descr="Scissors">
            <a:extLst>
              <a:ext uri="{FF2B5EF4-FFF2-40B4-BE49-F238E27FC236}">
                <a16:creationId xmlns:a16="http://schemas.microsoft.com/office/drawing/2014/main" id="{5889460A-FEEC-4D85-A9BD-9CADA5B0AC0B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594644" y="264988"/>
            <a:ext cx="440097" cy="440097"/>
          </a:xfrm>
          <a:prstGeom prst="rect">
            <a:avLst/>
          </a:prstGeom>
        </p:spPr>
      </p:pic>
      <p:pic>
        <p:nvPicPr>
          <p:cNvPr id="89" name="Graphic 88" descr="Globe">
            <a:extLst>
              <a:ext uri="{FF2B5EF4-FFF2-40B4-BE49-F238E27FC236}">
                <a16:creationId xmlns:a16="http://schemas.microsoft.com/office/drawing/2014/main" id="{E5E298B5-C952-4087-951E-44CE9BAF3A05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594644" y="1060426"/>
            <a:ext cx="440097" cy="440097"/>
          </a:xfrm>
          <a:prstGeom prst="rect">
            <a:avLst/>
          </a:prstGeom>
        </p:spPr>
      </p:pic>
      <p:pic>
        <p:nvPicPr>
          <p:cNvPr id="91" name="Graphic 90" descr="Graduation cap">
            <a:extLst>
              <a:ext uri="{FF2B5EF4-FFF2-40B4-BE49-F238E27FC236}">
                <a16:creationId xmlns:a16="http://schemas.microsoft.com/office/drawing/2014/main" id="{A3899EF4-363A-43F3-9D80-A0FBD620805C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594644" y="4242178"/>
            <a:ext cx="440097" cy="440097"/>
          </a:xfrm>
          <a:prstGeom prst="rect">
            <a:avLst/>
          </a:prstGeom>
        </p:spPr>
      </p:pic>
      <p:pic>
        <p:nvPicPr>
          <p:cNvPr id="93" name="Graphic 92" descr="Fork and knife">
            <a:extLst>
              <a:ext uri="{FF2B5EF4-FFF2-40B4-BE49-F238E27FC236}">
                <a16:creationId xmlns:a16="http://schemas.microsoft.com/office/drawing/2014/main" id="{9BEA1AC9-6AEF-4ACE-B51D-F267803500F3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610831" y="5053803"/>
            <a:ext cx="407722" cy="407722"/>
          </a:xfrm>
          <a:prstGeom prst="rect">
            <a:avLst/>
          </a:prstGeom>
        </p:spPr>
      </p:pic>
      <p:pic>
        <p:nvPicPr>
          <p:cNvPr id="103" name="Graphic 102" descr="Bonfire">
            <a:extLst>
              <a:ext uri="{FF2B5EF4-FFF2-40B4-BE49-F238E27FC236}">
                <a16:creationId xmlns:a16="http://schemas.microsoft.com/office/drawing/2014/main" id="{26C6C01C-DEB8-4E92-8F71-1DDB42CE2C44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594643" y="1848881"/>
            <a:ext cx="440097" cy="440097"/>
          </a:xfrm>
          <a:prstGeom prst="rect">
            <a:avLst/>
          </a:prstGeom>
        </p:spPr>
      </p:pic>
      <p:pic>
        <p:nvPicPr>
          <p:cNvPr id="105" name="Graphic 104" descr="Pilot">
            <a:extLst>
              <a:ext uri="{FF2B5EF4-FFF2-40B4-BE49-F238E27FC236}">
                <a16:creationId xmlns:a16="http://schemas.microsoft.com/office/drawing/2014/main" id="{2708E96F-7898-4B62-A3FD-84C1B7F3BAD3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8594644" y="2651302"/>
            <a:ext cx="440097" cy="440097"/>
          </a:xfrm>
          <a:prstGeom prst="rect">
            <a:avLst/>
          </a:prstGeom>
        </p:spPr>
      </p:pic>
      <p:pic>
        <p:nvPicPr>
          <p:cNvPr id="107" name="Graphic 106" descr="Firefighter">
            <a:extLst>
              <a:ext uri="{FF2B5EF4-FFF2-40B4-BE49-F238E27FC236}">
                <a16:creationId xmlns:a16="http://schemas.microsoft.com/office/drawing/2014/main" id="{6D38B806-D712-4996-8ACC-B269005B16BF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594644" y="3446740"/>
            <a:ext cx="440097" cy="440097"/>
          </a:xfrm>
          <a:prstGeom prst="rect">
            <a:avLst/>
          </a:prstGeom>
        </p:spPr>
      </p:pic>
      <p:pic>
        <p:nvPicPr>
          <p:cNvPr id="145" name="Graphic 144" descr="Taxi">
            <a:extLst>
              <a:ext uri="{FF2B5EF4-FFF2-40B4-BE49-F238E27FC236}">
                <a16:creationId xmlns:a16="http://schemas.microsoft.com/office/drawing/2014/main" id="{6EF0F107-2746-42A8-8B8A-1FCC8E24CAC2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594644" y="5833051"/>
            <a:ext cx="440097" cy="440097"/>
          </a:xfrm>
          <a:prstGeom prst="rect">
            <a:avLst/>
          </a:prstGeom>
        </p:spPr>
      </p:pic>
      <p:pic>
        <p:nvPicPr>
          <p:cNvPr id="57" name="Graphic 56" descr="Presentation with checklist">
            <a:extLst>
              <a:ext uri="{FF2B5EF4-FFF2-40B4-BE49-F238E27FC236}">
                <a16:creationId xmlns:a16="http://schemas.microsoft.com/office/drawing/2014/main" id="{75CBE2D3-BA7B-41C7-8D2A-3DACCAA9A6E5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715683" y="5836937"/>
            <a:ext cx="432325" cy="432325"/>
          </a:xfrm>
          <a:prstGeom prst="rect">
            <a:avLst/>
          </a:prstGeom>
        </p:spPr>
      </p:pic>
      <p:pic>
        <p:nvPicPr>
          <p:cNvPr id="95" name="Graphic 94" descr="Coffee">
            <a:extLst>
              <a:ext uri="{FF2B5EF4-FFF2-40B4-BE49-F238E27FC236}">
                <a16:creationId xmlns:a16="http://schemas.microsoft.com/office/drawing/2014/main" id="{5F218EC5-3E54-46FF-89E3-4433DF113134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727621" y="228600"/>
            <a:ext cx="440097" cy="440097"/>
          </a:xfrm>
          <a:prstGeom prst="rect">
            <a:avLst/>
          </a:prstGeom>
        </p:spPr>
      </p:pic>
      <p:pic>
        <p:nvPicPr>
          <p:cNvPr id="97" name="Graphic 96" descr="Map with pin">
            <a:extLst>
              <a:ext uri="{FF2B5EF4-FFF2-40B4-BE49-F238E27FC236}">
                <a16:creationId xmlns:a16="http://schemas.microsoft.com/office/drawing/2014/main" id="{FD2D3DC4-BE65-4FC1-8A1C-35A624F87E22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9710168" y="1041288"/>
            <a:ext cx="440097" cy="440097"/>
          </a:xfrm>
          <a:prstGeom prst="rect">
            <a:avLst/>
          </a:prstGeom>
        </p:spPr>
      </p:pic>
      <p:pic>
        <p:nvPicPr>
          <p:cNvPr id="109" name="Graphic 108" descr="Construction worker">
            <a:extLst>
              <a:ext uri="{FF2B5EF4-FFF2-40B4-BE49-F238E27FC236}">
                <a16:creationId xmlns:a16="http://schemas.microsoft.com/office/drawing/2014/main" id="{C3C08C4D-8FEB-478A-835B-3B9993335A77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9711797" y="1855864"/>
            <a:ext cx="440097" cy="440097"/>
          </a:xfrm>
          <a:prstGeom prst="rect">
            <a:avLst/>
          </a:prstGeom>
        </p:spPr>
      </p:pic>
      <p:pic>
        <p:nvPicPr>
          <p:cNvPr id="121" name="Graphic 120" descr="Lock">
            <a:extLst>
              <a:ext uri="{FF2B5EF4-FFF2-40B4-BE49-F238E27FC236}">
                <a16:creationId xmlns:a16="http://schemas.microsoft.com/office/drawing/2014/main" id="{B9C23DC3-FF7D-4EE2-A603-EEF89328341E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9711797" y="3446740"/>
            <a:ext cx="440097" cy="440097"/>
          </a:xfrm>
          <a:prstGeom prst="rect">
            <a:avLst/>
          </a:prstGeom>
        </p:spPr>
      </p:pic>
      <p:pic>
        <p:nvPicPr>
          <p:cNvPr id="137" name="Graphic 136" descr="Traffic light">
            <a:extLst>
              <a:ext uri="{FF2B5EF4-FFF2-40B4-BE49-F238E27FC236}">
                <a16:creationId xmlns:a16="http://schemas.microsoft.com/office/drawing/2014/main" id="{E41421E0-0010-404B-876D-0531E3F30E94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9711797" y="5037616"/>
            <a:ext cx="440097" cy="440097"/>
          </a:xfrm>
          <a:prstGeom prst="rect">
            <a:avLst/>
          </a:prstGeom>
        </p:spPr>
      </p:pic>
      <p:pic>
        <p:nvPicPr>
          <p:cNvPr id="149" name="Graphic 148" descr="Dump truck">
            <a:extLst>
              <a:ext uri="{FF2B5EF4-FFF2-40B4-BE49-F238E27FC236}">
                <a16:creationId xmlns:a16="http://schemas.microsoft.com/office/drawing/2014/main" id="{1D0148D8-C387-425E-B383-B791A85BE09A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711797" y="2651302"/>
            <a:ext cx="440097" cy="440097"/>
          </a:xfrm>
          <a:prstGeom prst="rect">
            <a:avLst/>
          </a:prstGeom>
        </p:spPr>
      </p:pic>
      <p:pic>
        <p:nvPicPr>
          <p:cNvPr id="15" name="Graphic 14" descr="Single gear">
            <a:extLst>
              <a:ext uri="{FF2B5EF4-FFF2-40B4-BE49-F238E27FC236}">
                <a16:creationId xmlns:a16="http://schemas.microsoft.com/office/drawing/2014/main" id="{00CFB162-0ECD-41DB-8B6B-E868C1D4DD5B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7481377" y="268874"/>
            <a:ext cx="432325" cy="432325"/>
          </a:xfrm>
          <a:prstGeom prst="rect">
            <a:avLst/>
          </a:prstGeom>
        </p:spPr>
      </p:pic>
      <p:pic>
        <p:nvPicPr>
          <p:cNvPr id="17" name="Graphic 16" descr="Gears">
            <a:extLst>
              <a:ext uri="{FF2B5EF4-FFF2-40B4-BE49-F238E27FC236}">
                <a16:creationId xmlns:a16="http://schemas.microsoft.com/office/drawing/2014/main" id="{B6374383-3041-47DA-B594-DA43BA95970A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7481377" y="1064312"/>
            <a:ext cx="432325" cy="432325"/>
          </a:xfrm>
          <a:prstGeom prst="rect">
            <a:avLst/>
          </a:prstGeom>
        </p:spPr>
      </p:pic>
      <p:pic>
        <p:nvPicPr>
          <p:cNvPr id="85" name="Graphic 84" descr="Closed book">
            <a:extLst>
              <a:ext uri="{FF2B5EF4-FFF2-40B4-BE49-F238E27FC236}">
                <a16:creationId xmlns:a16="http://schemas.microsoft.com/office/drawing/2014/main" id="{519D2926-9635-4035-BAFE-2E770E4F49C9}"/>
              </a:ext>
            </a:extLst>
          </p:cNvPr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7477491" y="2651302"/>
            <a:ext cx="440097" cy="440097"/>
          </a:xfrm>
          <a:prstGeom prst="rect">
            <a:avLst/>
          </a:prstGeom>
        </p:spPr>
      </p:pic>
      <p:pic>
        <p:nvPicPr>
          <p:cNvPr id="99" name="Graphic 98" descr="Marker">
            <a:extLst>
              <a:ext uri="{FF2B5EF4-FFF2-40B4-BE49-F238E27FC236}">
                <a16:creationId xmlns:a16="http://schemas.microsoft.com/office/drawing/2014/main" id="{6EE9BA58-6900-4D2D-83F8-DDC9AAB1E775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7477491" y="1855864"/>
            <a:ext cx="440097" cy="440097"/>
          </a:xfrm>
          <a:prstGeom prst="rect">
            <a:avLst/>
          </a:prstGeom>
        </p:spPr>
      </p:pic>
      <p:pic>
        <p:nvPicPr>
          <p:cNvPr id="101" name="Graphic 100" descr="Signpost">
            <a:extLst>
              <a:ext uri="{FF2B5EF4-FFF2-40B4-BE49-F238E27FC236}">
                <a16:creationId xmlns:a16="http://schemas.microsoft.com/office/drawing/2014/main" id="{AC2A6574-B383-4BB2-99C6-BD49519C7443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7477491" y="3446740"/>
            <a:ext cx="440097" cy="440097"/>
          </a:xfrm>
          <a:prstGeom prst="rect">
            <a:avLst/>
          </a:prstGeom>
        </p:spPr>
      </p:pic>
      <p:pic>
        <p:nvPicPr>
          <p:cNvPr id="117" name="Graphic 116" descr="Network diagram">
            <a:extLst>
              <a:ext uri="{FF2B5EF4-FFF2-40B4-BE49-F238E27FC236}">
                <a16:creationId xmlns:a16="http://schemas.microsoft.com/office/drawing/2014/main" id="{39046339-3C3D-4205-9B63-CFF6E4314FE1}"/>
              </a:ext>
            </a:extLst>
          </p:cNvPr>
          <p:cNvPicPr>
            <a:picLocks noChangeAspect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7515874" y="5833051"/>
            <a:ext cx="440097" cy="440097"/>
          </a:xfrm>
          <a:prstGeom prst="rect">
            <a:avLst/>
          </a:prstGeom>
        </p:spPr>
      </p:pic>
      <p:pic>
        <p:nvPicPr>
          <p:cNvPr id="125" name="Graphic 124" descr="Thumbs up sign">
            <a:extLst>
              <a:ext uri="{FF2B5EF4-FFF2-40B4-BE49-F238E27FC236}">
                <a16:creationId xmlns:a16="http://schemas.microsoft.com/office/drawing/2014/main" id="{EFF3EEF4-63C8-4CC9-8941-58C7335B6C9D}"/>
              </a:ext>
            </a:extLst>
          </p:cNvPr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7477491" y="4242178"/>
            <a:ext cx="440097" cy="440097"/>
          </a:xfrm>
          <a:prstGeom prst="rect">
            <a:avLst/>
          </a:prstGeom>
        </p:spPr>
      </p:pic>
      <p:pic>
        <p:nvPicPr>
          <p:cNvPr id="48" name="Graphic 47" descr="User">
            <a:extLst>
              <a:ext uri="{FF2B5EF4-FFF2-40B4-BE49-F238E27FC236}">
                <a16:creationId xmlns:a16="http://schemas.microsoft.com/office/drawing/2014/main" id="{E582351A-55FB-4777-A52D-E75F71F5E208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469010" y="5029135"/>
            <a:ext cx="457058" cy="457058"/>
          </a:xfrm>
          <a:prstGeom prst="rect">
            <a:avLst/>
          </a:prstGeom>
        </p:spPr>
      </p:pic>
      <p:pic>
        <p:nvPicPr>
          <p:cNvPr id="13" name="Graphic 12" descr="Bullseye">
            <a:extLst>
              <a:ext uri="{FF2B5EF4-FFF2-40B4-BE49-F238E27FC236}">
                <a16:creationId xmlns:a16="http://schemas.microsoft.com/office/drawing/2014/main" id="{082B09A7-BBD2-40B1-80F8-1D3F5D5FBB12}"/>
              </a:ext>
            </a:extLst>
          </p:cNvPr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6364224" y="268874"/>
            <a:ext cx="432325" cy="432325"/>
          </a:xfrm>
          <a:prstGeom prst="rect">
            <a:avLst/>
          </a:prstGeom>
        </p:spPr>
      </p:pic>
      <p:pic>
        <p:nvPicPr>
          <p:cNvPr id="29" name="Graphic 28" descr="House">
            <a:extLst>
              <a:ext uri="{FF2B5EF4-FFF2-40B4-BE49-F238E27FC236}">
                <a16:creationId xmlns:a16="http://schemas.microsoft.com/office/drawing/2014/main" id="{1BF58E14-7A6D-4997-AC76-CCBFD6C98461}"/>
              </a:ext>
            </a:extLst>
          </p:cNvPr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364224" y="1064312"/>
            <a:ext cx="432325" cy="432325"/>
          </a:xfrm>
          <a:prstGeom prst="rect">
            <a:avLst/>
          </a:prstGeom>
        </p:spPr>
      </p:pic>
      <p:pic>
        <p:nvPicPr>
          <p:cNvPr id="77" name="Graphic 76" descr="Download">
            <a:extLst>
              <a:ext uri="{FF2B5EF4-FFF2-40B4-BE49-F238E27FC236}">
                <a16:creationId xmlns:a16="http://schemas.microsoft.com/office/drawing/2014/main" id="{9E13BFAA-CB2D-4DA3-9AC8-8571F13B6562}"/>
              </a:ext>
            </a:extLst>
          </p:cNvPr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6364224" y="2655188"/>
            <a:ext cx="432325" cy="432325"/>
          </a:xfrm>
          <a:prstGeom prst="rect">
            <a:avLst/>
          </a:prstGeom>
        </p:spPr>
      </p:pic>
      <p:pic>
        <p:nvPicPr>
          <p:cNvPr id="83" name="Graphic 82" descr="Megaphone">
            <a:extLst>
              <a:ext uri="{FF2B5EF4-FFF2-40B4-BE49-F238E27FC236}">
                <a16:creationId xmlns:a16="http://schemas.microsoft.com/office/drawing/2014/main" id="{7F2C0034-925C-4663-AAD6-67EC1EEDA84A}"/>
              </a:ext>
            </a:extLst>
          </p:cNvPr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6365031" y="5801505"/>
            <a:ext cx="432325" cy="432325"/>
          </a:xfrm>
          <a:prstGeom prst="rect">
            <a:avLst/>
          </a:prstGeom>
        </p:spPr>
      </p:pic>
      <p:pic>
        <p:nvPicPr>
          <p:cNvPr id="123" name="Graphic 122" descr="Unlock">
            <a:extLst>
              <a:ext uri="{FF2B5EF4-FFF2-40B4-BE49-F238E27FC236}">
                <a16:creationId xmlns:a16="http://schemas.microsoft.com/office/drawing/2014/main" id="{8D4C2358-FC69-4CBD-AF9F-074FEF9606BC}"/>
              </a:ext>
            </a:extLst>
          </p:cNvPr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6360338" y="5037616"/>
            <a:ext cx="440097" cy="440097"/>
          </a:xfrm>
          <a:prstGeom prst="rect">
            <a:avLst/>
          </a:prstGeom>
        </p:spPr>
      </p:pic>
      <p:pic>
        <p:nvPicPr>
          <p:cNvPr id="133" name="Graphic 132" descr="Printer">
            <a:extLst>
              <a:ext uri="{FF2B5EF4-FFF2-40B4-BE49-F238E27FC236}">
                <a16:creationId xmlns:a16="http://schemas.microsoft.com/office/drawing/2014/main" id="{CFDD3F3C-A5CF-42CC-BABD-3DE97E6FD01D}"/>
              </a:ext>
            </a:extLst>
          </p:cNvPr>
          <p:cNvPicPr>
            <a:picLocks noChangeAspect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6362281" y="4244121"/>
            <a:ext cx="436211" cy="436211"/>
          </a:xfrm>
          <a:prstGeom prst="rect">
            <a:avLst/>
          </a:prstGeom>
        </p:spPr>
      </p:pic>
      <p:pic>
        <p:nvPicPr>
          <p:cNvPr id="139" name="Graphic 138" descr="Car">
            <a:extLst>
              <a:ext uri="{FF2B5EF4-FFF2-40B4-BE49-F238E27FC236}">
                <a16:creationId xmlns:a16="http://schemas.microsoft.com/office/drawing/2014/main" id="{E68581DE-2C9E-4240-84CC-B56BE7D4B9ED}"/>
              </a:ext>
            </a:extLst>
          </p:cNvPr>
          <p:cNvPicPr>
            <a:picLocks noChangeAspect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6360338" y="3446740"/>
            <a:ext cx="440097" cy="440097"/>
          </a:xfrm>
          <a:prstGeom prst="rect">
            <a:avLst/>
          </a:prstGeom>
        </p:spPr>
      </p:pic>
      <p:pic>
        <p:nvPicPr>
          <p:cNvPr id="56" name="Graphic 55" descr="Suburban scene">
            <a:extLst>
              <a:ext uri="{FF2B5EF4-FFF2-40B4-BE49-F238E27FC236}">
                <a16:creationId xmlns:a16="http://schemas.microsoft.com/office/drawing/2014/main" id="{0FCD0679-6A6E-47A5-B4C7-2CEC11031EEB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6354921" y="1807971"/>
            <a:ext cx="487534" cy="487534"/>
          </a:xfrm>
          <a:prstGeom prst="rect">
            <a:avLst/>
          </a:prstGeom>
        </p:spPr>
      </p:pic>
      <p:pic>
        <p:nvPicPr>
          <p:cNvPr id="79" name="Graphic 78" descr="Link">
            <a:extLst>
              <a:ext uri="{FF2B5EF4-FFF2-40B4-BE49-F238E27FC236}">
                <a16:creationId xmlns:a16="http://schemas.microsoft.com/office/drawing/2014/main" id="{5A9EE1DE-39DA-46C3-AF33-0FB3F4EFB09F}"/>
              </a:ext>
            </a:extLst>
          </p:cNvPr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832838" y="4183361"/>
            <a:ext cx="432325" cy="432325"/>
          </a:xfrm>
          <a:prstGeom prst="rect">
            <a:avLst/>
          </a:prstGeom>
        </p:spPr>
      </p:pic>
      <p:pic>
        <p:nvPicPr>
          <p:cNvPr id="127" name="Graphic 126" descr="Soccer ball">
            <a:extLst>
              <a:ext uri="{FF2B5EF4-FFF2-40B4-BE49-F238E27FC236}">
                <a16:creationId xmlns:a16="http://schemas.microsoft.com/office/drawing/2014/main" id="{2509EFC0-1D02-430E-BD57-8EDB7BE95B23}"/>
              </a:ext>
            </a:extLst>
          </p:cNvPr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828952" y="2607766"/>
            <a:ext cx="440097" cy="440097"/>
          </a:xfrm>
          <a:prstGeom prst="rect">
            <a:avLst/>
          </a:prstGeom>
        </p:spPr>
      </p:pic>
      <p:pic>
        <p:nvPicPr>
          <p:cNvPr id="4" name="Graphic 3" descr="Presentation with bar chart">
            <a:extLst>
              <a:ext uri="{FF2B5EF4-FFF2-40B4-BE49-F238E27FC236}">
                <a16:creationId xmlns:a16="http://schemas.microsoft.com/office/drawing/2014/main" id="{1DFA9CC5-15E2-468C-BF2F-099CBBB45F78}"/>
              </a:ext>
            </a:extLst>
          </p:cNvPr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0818942" y="254978"/>
            <a:ext cx="460116" cy="460116"/>
          </a:xfrm>
          <a:prstGeom prst="rect">
            <a:avLst/>
          </a:prstGeom>
        </p:spPr>
      </p:pic>
      <p:pic>
        <p:nvPicPr>
          <p:cNvPr id="8" name="Graphic 7" descr="Presentation with pie chart">
            <a:extLst>
              <a:ext uri="{FF2B5EF4-FFF2-40B4-BE49-F238E27FC236}">
                <a16:creationId xmlns:a16="http://schemas.microsoft.com/office/drawing/2014/main" id="{A9C39440-10E4-4606-BF54-E55007ADED3A}"/>
              </a:ext>
            </a:extLst>
          </p:cNvPr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0818942" y="1072659"/>
            <a:ext cx="460116" cy="460116"/>
          </a:xfrm>
          <a:prstGeom prst="rect">
            <a:avLst/>
          </a:prstGeom>
        </p:spPr>
      </p:pic>
      <p:pic>
        <p:nvPicPr>
          <p:cNvPr id="24" name="Graphic 23" descr="Paperclip">
            <a:extLst>
              <a:ext uri="{FF2B5EF4-FFF2-40B4-BE49-F238E27FC236}">
                <a16:creationId xmlns:a16="http://schemas.microsoft.com/office/drawing/2014/main" id="{FCEC03DD-B9CB-47E5-91F6-DB13F0D7FE53}"/>
              </a:ext>
            </a:extLst>
          </p:cNvPr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0818942" y="3336245"/>
            <a:ext cx="460116" cy="460116"/>
          </a:xfrm>
          <a:prstGeom prst="rect">
            <a:avLst/>
          </a:prstGeom>
        </p:spPr>
      </p:pic>
      <p:pic>
        <p:nvPicPr>
          <p:cNvPr id="32" name="Graphic 31" descr="Meeting">
            <a:extLst>
              <a:ext uri="{FF2B5EF4-FFF2-40B4-BE49-F238E27FC236}">
                <a16:creationId xmlns:a16="http://schemas.microsoft.com/office/drawing/2014/main" id="{DBEC2229-9B3C-4746-9A04-0595ECC12F5D}"/>
              </a:ext>
            </a:extLst>
          </p:cNvPr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10818942" y="5823041"/>
            <a:ext cx="460116" cy="460116"/>
          </a:xfrm>
          <a:prstGeom prst="rect">
            <a:avLst/>
          </a:prstGeom>
        </p:spPr>
      </p:pic>
      <p:pic>
        <p:nvPicPr>
          <p:cNvPr id="40" name="Graphic 39" descr="Leaf">
            <a:extLst>
              <a:ext uri="{FF2B5EF4-FFF2-40B4-BE49-F238E27FC236}">
                <a16:creationId xmlns:a16="http://schemas.microsoft.com/office/drawing/2014/main" id="{235BEDDA-1A93-4DF9-8206-A773640FCADB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0835804" y="1823811"/>
            <a:ext cx="426392" cy="426392"/>
          </a:xfrm>
          <a:prstGeom prst="rect">
            <a:avLst/>
          </a:prstGeom>
        </p:spPr>
      </p:pic>
      <p:pic>
        <p:nvPicPr>
          <p:cNvPr id="68" name="Graphic 67" descr="Classroom">
            <a:extLst>
              <a:ext uri="{FF2B5EF4-FFF2-40B4-BE49-F238E27FC236}">
                <a16:creationId xmlns:a16="http://schemas.microsoft.com/office/drawing/2014/main" id="{2ECB0515-57FC-4201-9D1E-66FB42D3EE02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831904" y="5033262"/>
            <a:ext cx="434193" cy="434193"/>
          </a:xfrm>
          <a:prstGeom prst="rect">
            <a:avLst/>
          </a:prstGeom>
        </p:spPr>
      </p:pic>
      <p:pic>
        <p:nvPicPr>
          <p:cNvPr id="11" name="Graphic 10" descr="Pie chart">
            <a:extLst>
              <a:ext uri="{FF2B5EF4-FFF2-40B4-BE49-F238E27FC236}">
                <a16:creationId xmlns:a16="http://schemas.microsoft.com/office/drawing/2014/main" id="{BFBB8A1D-5DB5-42A7-B58C-85A2F63FCA22}"/>
              </a:ext>
            </a:extLst>
          </p:cNvPr>
          <p:cNvPicPr>
            <a:picLocks noChangeAspect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5247071" y="268874"/>
            <a:ext cx="432325" cy="432325"/>
          </a:xfrm>
          <a:prstGeom prst="rect">
            <a:avLst/>
          </a:prstGeom>
        </p:spPr>
      </p:pic>
      <p:pic>
        <p:nvPicPr>
          <p:cNvPr id="27" name="Graphic 26" descr="Home">
            <a:extLst>
              <a:ext uri="{FF2B5EF4-FFF2-40B4-BE49-F238E27FC236}">
                <a16:creationId xmlns:a16="http://schemas.microsoft.com/office/drawing/2014/main" id="{B4394C74-5384-49BA-8ED5-ABE521A20CFE}"/>
              </a:ext>
            </a:extLst>
          </p:cNvPr>
          <p:cNvPicPr>
            <a:picLocks noChangeAspect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5247071" y="1064312"/>
            <a:ext cx="432325" cy="432325"/>
          </a:xfrm>
          <a:prstGeom prst="rect">
            <a:avLst/>
          </a:prstGeom>
        </p:spPr>
      </p:pic>
      <p:pic>
        <p:nvPicPr>
          <p:cNvPr id="67" name="Graphic 66" descr="Coins">
            <a:extLst>
              <a:ext uri="{FF2B5EF4-FFF2-40B4-BE49-F238E27FC236}">
                <a16:creationId xmlns:a16="http://schemas.microsoft.com/office/drawing/2014/main" id="{DA4A61F3-8975-435A-BF27-8E8F0E473FA7}"/>
              </a:ext>
            </a:extLst>
          </p:cNvPr>
          <p:cNvPicPr>
            <a:picLocks noChangeAspect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5247071" y="2655188"/>
            <a:ext cx="432325" cy="432325"/>
          </a:xfrm>
          <a:prstGeom prst="rect">
            <a:avLst/>
          </a:prstGeom>
        </p:spPr>
      </p:pic>
      <p:pic>
        <p:nvPicPr>
          <p:cNvPr id="119" name="Graphic 118" descr="Key">
            <a:extLst>
              <a:ext uri="{FF2B5EF4-FFF2-40B4-BE49-F238E27FC236}">
                <a16:creationId xmlns:a16="http://schemas.microsoft.com/office/drawing/2014/main" id="{3C33646C-2DEB-43EC-AE88-A172AAC40AC7}"/>
              </a:ext>
            </a:extLst>
          </p:cNvPr>
          <p:cNvPicPr>
            <a:picLocks noChangeAspect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5243185" y="1855864"/>
            <a:ext cx="440097" cy="440097"/>
          </a:xfrm>
          <a:prstGeom prst="rect">
            <a:avLst/>
          </a:prstGeom>
        </p:spPr>
      </p:pic>
      <p:pic>
        <p:nvPicPr>
          <p:cNvPr id="141" name="Graphic 140" descr="Scooter">
            <a:extLst>
              <a:ext uri="{FF2B5EF4-FFF2-40B4-BE49-F238E27FC236}">
                <a16:creationId xmlns:a16="http://schemas.microsoft.com/office/drawing/2014/main" id="{B21676E5-43E1-427E-A14C-304A3319D075}"/>
              </a:ext>
            </a:extLst>
          </p:cNvPr>
          <p:cNvPicPr>
            <a:picLocks noChangeAspect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5243185" y="5037616"/>
            <a:ext cx="440097" cy="440097"/>
          </a:xfrm>
          <a:prstGeom prst="rect">
            <a:avLst/>
          </a:prstGeom>
        </p:spPr>
      </p:pic>
      <p:pic>
        <p:nvPicPr>
          <p:cNvPr id="143" name="Graphic 142" descr="Bus">
            <a:extLst>
              <a:ext uri="{FF2B5EF4-FFF2-40B4-BE49-F238E27FC236}">
                <a16:creationId xmlns:a16="http://schemas.microsoft.com/office/drawing/2014/main" id="{84713D7A-36E9-4FBE-B2E5-129DD9DE9B37}"/>
              </a:ext>
            </a:extLst>
          </p:cNvPr>
          <p:cNvPicPr>
            <a:picLocks noChangeAspect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5243185" y="5833051"/>
            <a:ext cx="440097" cy="440097"/>
          </a:xfrm>
          <a:prstGeom prst="rect">
            <a:avLst/>
          </a:prstGeom>
        </p:spPr>
      </p:pic>
      <p:pic>
        <p:nvPicPr>
          <p:cNvPr id="60" name="Graphic 59" descr="Zoom in">
            <a:extLst>
              <a:ext uri="{FF2B5EF4-FFF2-40B4-BE49-F238E27FC236}">
                <a16:creationId xmlns:a16="http://schemas.microsoft.com/office/drawing/2014/main" id="{C994CC81-2565-4798-8928-ED40D986469B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5227722" y="4226715"/>
            <a:ext cx="471023" cy="471023"/>
          </a:xfrm>
          <a:prstGeom prst="rect">
            <a:avLst/>
          </a:prstGeom>
        </p:spPr>
      </p:pic>
      <p:pic>
        <p:nvPicPr>
          <p:cNvPr id="76" name="Graphic 75" descr="Thought bubble">
            <a:extLst>
              <a:ext uri="{FF2B5EF4-FFF2-40B4-BE49-F238E27FC236}">
                <a16:creationId xmlns:a16="http://schemas.microsoft.com/office/drawing/2014/main" id="{61ED06B0-D5B6-46A1-8F31-F3D7208E8948}"/>
              </a:ext>
            </a:extLst>
          </p:cNvPr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5226746" y="3430301"/>
            <a:ext cx="472974" cy="472974"/>
          </a:xfrm>
          <a:prstGeom prst="rect">
            <a:avLst/>
          </a:prstGeom>
        </p:spPr>
      </p:pic>
      <p:pic>
        <p:nvPicPr>
          <p:cNvPr id="9" name="Graphic 8" descr="Lightbulb">
            <a:extLst>
              <a:ext uri="{FF2B5EF4-FFF2-40B4-BE49-F238E27FC236}">
                <a16:creationId xmlns:a16="http://schemas.microsoft.com/office/drawing/2014/main" id="{D5A76D60-9B65-4255-A92F-A14221545302}"/>
              </a:ext>
            </a:extLst>
          </p:cNvPr>
          <p:cNvPicPr>
            <a:picLocks noChangeAspect="1"/>
          </p:cNvPicPr>
          <p:nvPr/>
        </p:nvPicPr>
        <p:blipFill>
          <a:blip r:embed="rId1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4129918" y="268874"/>
            <a:ext cx="432325" cy="432325"/>
          </a:xfrm>
          <a:prstGeom prst="rect">
            <a:avLst/>
          </a:prstGeom>
        </p:spPr>
      </p:pic>
      <p:pic>
        <p:nvPicPr>
          <p:cNvPr id="25" name="Graphic 24" descr="Fingerprint">
            <a:extLst>
              <a:ext uri="{FF2B5EF4-FFF2-40B4-BE49-F238E27FC236}">
                <a16:creationId xmlns:a16="http://schemas.microsoft.com/office/drawing/2014/main" id="{4C1DF91E-CB4F-4003-BF21-5B740B61E752}"/>
              </a:ext>
            </a:extLst>
          </p:cNvPr>
          <p:cNvPicPr>
            <a:picLocks noChangeAspect="1"/>
          </p:cNvPicPr>
          <p:nvPr/>
        </p:nvPicPr>
        <p:blipFill>
          <a:blip r:embed="rId1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4129918" y="1064312"/>
            <a:ext cx="432325" cy="432325"/>
          </a:xfrm>
          <a:prstGeom prst="rect">
            <a:avLst/>
          </a:prstGeom>
        </p:spPr>
      </p:pic>
      <p:pic>
        <p:nvPicPr>
          <p:cNvPr id="45" name="Graphic 44" descr="Handshake">
            <a:extLst>
              <a:ext uri="{FF2B5EF4-FFF2-40B4-BE49-F238E27FC236}">
                <a16:creationId xmlns:a16="http://schemas.microsoft.com/office/drawing/2014/main" id="{9889D8B4-A802-4509-9CD0-BE50D93FCA56}"/>
              </a:ext>
            </a:extLst>
          </p:cNvPr>
          <p:cNvPicPr>
            <a:picLocks noChangeAspect="1"/>
          </p:cNvPicPr>
          <p:nvPr/>
        </p:nvPicPr>
        <p:blipFill>
          <a:blip r:embed="rId1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4129918" y="1859750"/>
            <a:ext cx="432325" cy="432325"/>
          </a:xfrm>
          <a:prstGeom prst="rect">
            <a:avLst/>
          </a:prstGeom>
        </p:spPr>
      </p:pic>
      <p:pic>
        <p:nvPicPr>
          <p:cNvPr id="71" name="Graphic 70" descr="Speech">
            <a:extLst>
              <a:ext uri="{FF2B5EF4-FFF2-40B4-BE49-F238E27FC236}">
                <a16:creationId xmlns:a16="http://schemas.microsoft.com/office/drawing/2014/main" id="{B2BFB0C2-E72C-4EE7-A6F7-0B732BC7D08E}"/>
              </a:ext>
            </a:extLst>
          </p:cNvPr>
          <p:cNvPicPr>
            <a:picLocks noChangeAspect="1"/>
          </p:cNvPicPr>
          <p:nvPr/>
        </p:nvPicPr>
        <p:blipFill>
          <a:blip r:embed="rId1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4129918" y="3450626"/>
            <a:ext cx="432325" cy="432325"/>
          </a:xfrm>
          <a:prstGeom prst="rect">
            <a:avLst/>
          </a:prstGeom>
        </p:spPr>
      </p:pic>
      <p:pic>
        <p:nvPicPr>
          <p:cNvPr id="81" name="Graphic 80" descr="Receiver">
            <a:extLst>
              <a:ext uri="{FF2B5EF4-FFF2-40B4-BE49-F238E27FC236}">
                <a16:creationId xmlns:a16="http://schemas.microsoft.com/office/drawing/2014/main" id="{BBE4BFBB-BA02-477E-B25A-27CD02326074}"/>
              </a:ext>
            </a:extLst>
          </p:cNvPr>
          <p:cNvPicPr>
            <a:picLocks noChangeAspect="1"/>
          </p:cNvPicPr>
          <p:nvPr/>
        </p:nvPicPr>
        <p:blipFill>
          <a:blip r:embed="rId1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4129918" y="5836937"/>
            <a:ext cx="432325" cy="432325"/>
          </a:xfrm>
          <a:prstGeom prst="rect">
            <a:avLst/>
          </a:prstGeom>
        </p:spPr>
      </p:pic>
      <p:pic>
        <p:nvPicPr>
          <p:cNvPr id="135" name="Graphic 134" descr="Disk">
            <a:extLst>
              <a:ext uri="{FF2B5EF4-FFF2-40B4-BE49-F238E27FC236}">
                <a16:creationId xmlns:a16="http://schemas.microsoft.com/office/drawing/2014/main" id="{C269CD40-0D30-44A6-9F6A-7CBB313623FC}"/>
              </a:ext>
            </a:extLst>
          </p:cNvPr>
          <p:cNvPicPr>
            <a:picLocks noChangeAspect="1"/>
          </p:cNvPicPr>
          <p:nvPr/>
        </p:nvPicPr>
        <p:blipFill>
          <a:blip r:embed="rId1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4126032" y="5037616"/>
            <a:ext cx="440097" cy="440097"/>
          </a:xfrm>
          <a:prstGeom prst="rect">
            <a:avLst/>
          </a:prstGeom>
        </p:spPr>
      </p:pic>
      <p:pic>
        <p:nvPicPr>
          <p:cNvPr id="80" name="Graphic 79" descr="Diploma">
            <a:extLst>
              <a:ext uri="{FF2B5EF4-FFF2-40B4-BE49-F238E27FC236}">
                <a16:creationId xmlns:a16="http://schemas.microsoft.com/office/drawing/2014/main" id="{BA4424A1-A76D-4ADC-806A-7914F8C0FF1E}"/>
              </a:ext>
            </a:extLst>
          </p:cNvPr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4139533" y="2664803"/>
            <a:ext cx="413095" cy="413095"/>
          </a:xfrm>
          <a:prstGeom prst="rect">
            <a:avLst/>
          </a:prstGeom>
        </p:spPr>
      </p:pic>
      <p:pic>
        <p:nvPicPr>
          <p:cNvPr id="6" name="Graphic 5" descr="Recycle">
            <a:extLst>
              <a:ext uri="{FF2B5EF4-FFF2-40B4-BE49-F238E27FC236}">
                <a16:creationId xmlns:a16="http://schemas.microsoft.com/office/drawing/2014/main" id="{B3278279-8786-487A-A15E-FCC0824F3DAB}"/>
              </a:ext>
            </a:extLst>
          </p:cNvPr>
          <p:cNvPicPr>
            <a:picLocks noChangeAspect="1"/>
          </p:cNvPicPr>
          <p:nvPr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9691722" y="4171638"/>
            <a:ext cx="511894" cy="511894"/>
          </a:xfrm>
          <a:prstGeom prst="rect">
            <a:avLst/>
          </a:prstGeom>
        </p:spPr>
      </p:pic>
      <p:pic>
        <p:nvPicPr>
          <p:cNvPr id="12" name="Graphic 11" descr="Pin">
            <a:extLst>
              <a:ext uri="{FF2B5EF4-FFF2-40B4-BE49-F238E27FC236}">
                <a16:creationId xmlns:a16="http://schemas.microsoft.com/office/drawing/2014/main" id="{40E56059-057A-40FD-A438-30A4B7238A24}"/>
              </a:ext>
            </a:extLst>
          </p:cNvPr>
          <p:cNvPicPr>
            <a:picLocks noChangeAspect="1"/>
          </p:cNvPicPr>
          <p:nvPr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4084727" y="4161545"/>
            <a:ext cx="533710" cy="5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3259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ity of Boise 1">
      <a:dk1>
        <a:srgbClr val="000000"/>
      </a:dk1>
      <a:lt1>
        <a:srgbClr val="FFFFFF"/>
      </a:lt1>
      <a:dk2>
        <a:srgbClr val="003D5E"/>
      </a:dk2>
      <a:lt2>
        <a:srgbClr val="6D6D66"/>
      </a:lt2>
      <a:accent1>
        <a:srgbClr val="5BB55E"/>
      </a:accent1>
      <a:accent2>
        <a:srgbClr val="DE6536"/>
      </a:accent2>
      <a:accent3>
        <a:srgbClr val="B9B9B1"/>
      </a:accent3>
      <a:accent4>
        <a:srgbClr val="45B6E5"/>
      </a:accent4>
      <a:accent5>
        <a:srgbClr val="FFCB36"/>
      </a:accent5>
      <a:accent6>
        <a:srgbClr val="E50919"/>
      </a:accent6>
      <a:hlink>
        <a:srgbClr val="5BB55E"/>
      </a:hlink>
      <a:folHlink>
        <a:srgbClr val="003D5E"/>
      </a:folHlink>
    </a:clrScheme>
    <a:fontScheme name="CG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City of Boise - Orange" id="{41A24187-E014-41E7-9385-37AD4781E48B}" vid="{E841FE70-EFB2-4256-80B8-671E4DAC2E96}"/>
    </a:ext>
  </a:extLst>
</a:theme>
</file>

<file path=ppt/theme/theme2.xml><?xml version="1.0" encoding="utf-8"?>
<a:theme xmlns:a="http://schemas.openxmlformats.org/drawingml/2006/main" name="Orange Slides">
  <a:themeElements>
    <a:clrScheme name="City of Boise 1">
      <a:dk1>
        <a:srgbClr val="000000"/>
      </a:dk1>
      <a:lt1>
        <a:srgbClr val="FFFFFF"/>
      </a:lt1>
      <a:dk2>
        <a:srgbClr val="003D5E"/>
      </a:dk2>
      <a:lt2>
        <a:srgbClr val="6D6D66"/>
      </a:lt2>
      <a:accent1>
        <a:srgbClr val="5BB55E"/>
      </a:accent1>
      <a:accent2>
        <a:srgbClr val="DE6536"/>
      </a:accent2>
      <a:accent3>
        <a:srgbClr val="B9B9B1"/>
      </a:accent3>
      <a:accent4>
        <a:srgbClr val="45B6E5"/>
      </a:accent4>
      <a:accent5>
        <a:srgbClr val="FFCB36"/>
      </a:accent5>
      <a:accent6>
        <a:srgbClr val="E50919"/>
      </a:accent6>
      <a:hlink>
        <a:srgbClr val="5BB55E"/>
      </a:hlink>
      <a:folHlink>
        <a:srgbClr val="003D5E"/>
      </a:folHlink>
    </a:clrScheme>
    <a:fontScheme name="CG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City of Boise - Orange" id="{41A24187-E014-41E7-9385-37AD4781E48B}" vid="{1BBE3850-BB88-4663-A9BC-AFDE4FC157C0}"/>
    </a:ext>
  </a:extLst>
</a:theme>
</file>

<file path=ppt/theme/theme3.xml><?xml version="1.0" encoding="utf-8"?>
<a:theme xmlns:a="http://schemas.openxmlformats.org/drawingml/2006/main" name="Gray Slides">
  <a:themeElements>
    <a:clrScheme name="City of Boise 1">
      <a:dk1>
        <a:srgbClr val="000000"/>
      </a:dk1>
      <a:lt1>
        <a:srgbClr val="FFFFFF"/>
      </a:lt1>
      <a:dk2>
        <a:srgbClr val="003D5E"/>
      </a:dk2>
      <a:lt2>
        <a:srgbClr val="6D6D66"/>
      </a:lt2>
      <a:accent1>
        <a:srgbClr val="5BB55E"/>
      </a:accent1>
      <a:accent2>
        <a:srgbClr val="DE6536"/>
      </a:accent2>
      <a:accent3>
        <a:srgbClr val="B9B9B1"/>
      </a:accent3>
      <a:accent4>
        <a:srgbClr val="45B6E5"/>
      </a:accent4>
      <a:accent5>
        <a:srgbClr val="FFCB36"/>
      </a:accent5>
      <a:accent6>
        <a:srgbClr val="E50919"/>
      </a:accent6>
      <a:hlink>
        <a:srgbClr val="5BB55E"/>
      </a:hlink>
      <a:folHlink>
        <a:srgbClr val="003D5E"/>
      </a:folHlink>
    </a:clrScheme>
    <a:fontScheme name="CG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City of Boise - Orange" id="{41A24187-E014-41E7-9385-37AD4781E48B}" vid="{5BB35645-FE91-4B4C-9234-C40EDC4CFE5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D2EA40539CEB4598D11B8B0522979F" ma:contentTypeVersion="13" ma:contentTypeDescription="Create a new document." ma:contentTypeScope="" ma:versionID="d9722ed627c6c84b8482df3515e6d140">
  <xsd:schema xmlns:xsd="http://www.w3.org/2001/XMLSchema" xmlns:xs="http://www.w3.org/2001/XMLSchema" xmlns:p="http://schemas.microsoft.com/office/2006/metadata/properties" xmlns:ns3="aa52dfe2-dbe3-41b7-a587-508e149da73b" xmlns:ns4="0ebc3007-a71e-4613-9b16-0f7ea0d3a2b8" targetNamespace="http://schemas.microsoft.com/office/2006/metadata/properties" ma:root="true" ma:fieldsID="377728cbff84b05ca5cd767dff97b565" ns3:_="" ns4:_="">
    <xsd:import namespace="aa52dfe2-dbe3-41b7-a587-508e149da73b"/>
    <xsd:import namespace="0ebc3007-a71e-4613-9b16-0f7ea0d3a2b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52dfe2-dbe3-41b7-a587-508e149da7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bc3007-a71e-4613-9b16-0f7ea0d3a2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AA53D3-CC55-4D87-B751-43B8FE8D9E4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C9C1116-B5FF-45F2-8257-D1E836D56B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CB571B-75D3-4399-8228-236FB786BE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52dfe2-dbe3-41b7-a587-508e149da73b"/>
    <ds:schemaRef ds:uri="0ebc3007-a71e-4613-9b16-0f7ea0d3a2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City of Boise - Orange</Template>
  <TotalTime>36</TotalTime>
  <Words>82</Words>
  <Application>Microsoft Office PowerPoint</Application>
  <PresentationFormat>Widescreen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Century Gothic</vt:lpstr>
      <vt:lpstr>Gill Sans MT</vt:lpstr>
      <vt:lpstr>Trebuchet MS</vt:lpstr>
      <vt:lpstr>Custom Design</vt:lpstr>
      <vt:lpstr>Orange Slides</vt:lpstr>
      <vt:lpstr>Gray Slides</vt:lpstr>
      <vt:lpstr>Public education/outreach q3/q4</vt:lpstr>
      <vt:lpstr>PowerPoint Presentation</vt:lpstr>
      <vt:lpstr>PowerPoint Presentation</vt:lpstr>
      <vt:lpstr>Neighborhood concert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education/outreach q3/q4</dc:title>
  <dc:creator>Andrea Leonard</dc:creator>
  <cp:lastModifiedBy>Abbey R. Germaine</cp:lastModifiedBy>
  <cp:revision>1</cp:revision>
  <dcterms:created xsi:type="dcterms:W3CDTF">2024-07-23T14:27:02Z</dcterms:created>
  <dcterms:modified xsi:type="dcterms:W3CDTF">2024-07-24T16:50:21Z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0x0101009DD2EA40539CEB4598D11B8B0522979F</vt:lpwstr>
  </property>
</Properties>
</file>